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3.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4.xml" ContentType="application/vnd.openxmlformats-officedocument.theme+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5.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 id="2147483745" r:id="rId2"/>
    <p:sldMasterId id="2147483755" r:id="rId3"/>
    <p:sldMasterId id="2147483766" r:id="rId4"/>
    <p:sldMasterId id="2147483777" r:id="rId5"/>
    <p:sldMasterId id="2147483789" r:id="rId6"/>
  </p:sldMasterIdLst>
  <p:notesMasterIdLst>
    <p:notesMasterId r:id="rId43"/>
  </p:notesMasterIdLst>
  <p:handoutMasterIdLst>
    <p:handoutMasterId r:id="rId44"/>
  </p:handoutMasterIdLst>
  <p:sldIdLst>
    <p:sldId id="257" r:id="rId7"/>
    <p:sldId id="258" r:id="rId8"/>
    <p:sldId id="259" r:id="rId9"/>
    <p:sldId id="260" r:id="rId10"/>
    <p:sldId id="261" r:id="rId11"/>
    <p:sldId id="262" r:id="rId12"/>
    <p:sldId id="313" r:id="rId13"/>
    <p:sldId id="263" r:id="rId14"/>
    <p:sldId id="264" r:id="rId15"/>
    <p:sldId id="265" r:id="rId16"/>
    <p:sldId id="266" r:id="rId17"/>
    <p:sldId id="267" r:id="rId18"/>
    <p:sldId id="269" r:id="rId19"/>
    <p:sldId id="306" r:id="rId20"/>
    <p:sldId id="297" r:id="rId21"/>
    <p:sldId id="303" r:id="rId22"/>
    <p:sldId id="319" r:id="rId23"/>
    <p:sldId id="296" r:id="rId24"/>
    <p:sldId id="285" r:id="rId25"/>
    <p:sldId id="304" r:id="rId26"/>
    <p:sldId id="290" r:id="rId27"/>
    <p:sldId id="315" r:id="rId28"/>
    <p:sldId id="318" r:id="rId29"/>
    <p:sldId id="277" r:id="rId30"/>
    <p:sldId id="317" r:id="rId31"/>
    <p:sldId id="316" r:id="rId32"/>
    <p:sldId id="307" r:id="rId33"/>
    <p:sldId id="320" r:id="rId34"/>
    <p:sldId id="270" r:id="rId35"/>
    <p:sldId id="272" r:id="rId36"/>
    <p:sldId id="273" r:id="rId37"/>
    <p:sldId id="274" r:id="rId38"/>
    <p:sldId id="275" r:id="rId39"/>
    <p:sldId id="276" r:id="rId40"/>
    <p:sldId id="305" r:id="rId41"/>
    <p:sldId id="300" r:id="rId42"/>
  </p:sldIdLst>
  <p:sldSz cx="9144000" cy="6858000" type="screen4x3"/>
  <p:notesSz cx="6997700" cy="9271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400" autoAdjust="0"/>
  </p:normalViewPr>
  <p:slideViewPr>
    <p:cSldViewPr>
      <p:cViewPr varScale="1">
        <p:scale>
          <a:sx n="63" d="100"/>
          <a:sy n="63" d="100"/>
        </p:scale>
        <p:origin x="-1290" y="-9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365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39" Type="http://schemas.openxmlformats.org/officeDocument/2006/relationships/slide" Target="slides/slide33.xml"/><Relationship Id="rId3" Type="http://schemas.openxmlformats.org/officeDocument/2006/relationships/slideMaster" Target="slideMasters/slideMaster3.xml"/><Relationship Id="rId21" Type="http://schemas.openxmlformats.org/officeDocument/2006/relationships/slide" Target="slides/slide15.xml"/><Relationship Id="rId34" Type="http://schemas.openxmlformats.org/officeDocument/2006/relationships/slide" Target="slides/slide28.xml"/><Relationship Id="rId42" Type="http://schemas.openxmlformats.org/officeDocument/2006/relationships/slide" Target="slides/slide36.xml"/><Relationship Id="rId47"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slide" Target="slides/slide27.xml"/><Relationship Id="rId38" Type="http://schemas.openxmlformats.org/officeDocument/2006/relationships/slide" Target="slides/slide32.xml"/><Relationship Id="rId46"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41" Type="http://schemas.openxmlformats.org/officeDocument/2006/relationships/slide" Target="slides/slide3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slide" Target="slides/slide31.xml"/><Relationship Id="rId40" Type="http://schemas.openxmlformats.org/officeDocument/2006/relationships/slide" Target="slides/slide34.xml"/><Relationship Id="rId45" Type="http://schemas.openxmlformats.org/officeDocument/2006/relationships/presProps" Target="presProp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slide" Target="slides/slide30.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4" Type="http://schemas.openxmlformats.org/officeDocument/2006/relationships/handoutMaster" Target="handoutMasters/handoutMaster1.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slide" Target="slides/slide29.xml"/><Relationship Id="rId43" Type="http://schemas.openxmlformats.org/officeDocument/2006/relationships/notesMaster" Target="notesMasters/notesMaster1.xml"/><Relationship Id="rId4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8.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2337" cy="463550"/>
          </a:xfrm>
          <a:prstGeom prst="rect">
            <a:avLst/>
          </a:prstGeom>
        </p:spPr>
        <p:txBody>
          <a:bodyPr vert="horz" lIns="92958" tIns="46479" rIns="92958" bIns="46479" rtlCol="0"/>
          <a:lstStyle>
            <a:lvl1pPr algn="l">
              <a:defRPr sz="1200"/>
            </a:lvl1pPr>
          </a:lstStyle>
          <a:p>
            <a:endParaRPr lang="en-US"/>
          </a:p>
        </p:txBody>
      </p:sp>
      <p:sp>
        <p:nvSpPr>
          <p:cNvPr id="3" name="Date Placeholder 2"/>
          <p:cNvSpPr>
            <a:spLocks noGrp="1"/>
          </p:cNvSpPr>
          <p:nvPr>
            <p:ph type="dt" sz="quarter" idx="1"/>
          </p:nvPr>
        </p:nvSpPr>
        <p:spPr>
          <a:xfrm>
            <a:off x="3963744" y="0"/>
            <a:ext cx="3032337" cy="463550"/>
          </a:xfrm>
          <a:prstGeom prst="rect">
            <a:avLst/>
          </a:prstGeom>
        </p:spPr>
        <p:txBody>
          <a:bodyPr vert="horz" lIns="92958" tIns="46479" rIns="92958" bIns="46479" rtlCol="0"/>
          <a:lstStyle>
            <a:lvl1pPr algn="r">
              <a:defRPr sz="1200"/>
            </a:lvl1pPr>
          </a:lstStyle>
          <a:p>
            <a:fld id="{539519DE-C26E-45CA-88FA-E8E6168845C6}" type="datetimeFigureOut">
              <a:rPr lang="en-US" smtClean="0"/>
              <a:t>10/12/2014</a:t>
            </a:fld>
            <a:endParaRPr lang="en-US"/>
          </a:p>
        </p:txBody>
      </p:sp>
      <p:sp>
        <p:nvSpPr>
          <p:cNvPr id="4" name="Footer Placeholder 3"/>
          <p:cNvSpPr>
            <a:spLocks noGrp="1"/>
          </p:cNvSpPr>
          <p:nvPr>
            <p:ph type="ftr" sz="quarter" idx="2"/>
          </p:nvPr>
        </p:nvSpPr>
        <p:spPr>
          <a:xfrm>
            <a:off x="0" y="8805841"/>
            <a:ext cx="3032337" cy="463550"/>
          </a:xfrm>
          <a:prstGeom prst="rect">
            <a:avLst/>
          </a:prstGeom>
        </p:spPr>
        <p:txBody>
          <a:bodyPr vert="horz" lIns="92958" tIns="46479" rIns="92958" bIns="46479" rtlCol="0" anchor="b"/>
          <a:lstStyle>
            <a:lvl1pPr algn="l">
              <a:defRPr sz="1200"/>
            </a:lvl1pPr>
          </a:lstStyle>
          <a:p>
            <a:endParaRPr lang="en-US"/>
          </a:p>
        </p:txBody>
      </p:sp>
      <p:sp>
        <p:nvSpPr>
          <p:cNvPr id="5" name="Slide Number Placeholder 4"/>
          <p:cNvSpPr>
            <a:spLocks noGrp="1"/>
          </p:cNvSpPr>
          <p:nvPr>
            <p:ph type="sldNum" sz="quarter" idx="3"/>
          </p:nvPr>
        </p:nvSpPr>
        <p:spPr>
          <a:xfrm>
            <a:off x="3963744" y="8805841"/>
            <a:ext cx="3032337" cy="463550"/>
          </a:xfrm>
          <a:prstGeom prst="rect">
            <a:avLst/>
          </a:prstGeom>
        </p:spPr>
        <p:txBody>
          <a:bodyPr vert="horz" lIns="92958" tIns="46479" rIns="92958" bIns="46479" rtlCol="0" anchor="b"/>
          <a:lstStyle>
            <a:lvl1pPr algn="r">
              <a:defRPr sz="1200"/>
            </a:lvl1pPr>
          </a:lstStyle>
          <a:p>
            <a:fld id="{E502DB4C-BDF4-48A2-8649-43DB709132AC}" type="slidenum">
              <a:rPr lang="en-US" smtClean="0"/>
              <a:t>‹#›</a:t>
            </a:fld>
            <a:endParaRPr lang="en-US"/>
          </a:p>
        </p:txBody>
      </p:sp>
    </p:spTree>
    <p:extLst>
      <p:ext uri="{BB962C8B-B14F-4D97-AF65-F5344CB8AC3E}">
        <p14:creationId xmlns:p14="http://schemas.microsoft.com/office/powerpoint/2010/main" val="43201306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2337" cy="463550"/>
          </a:xfrm>
          <a:prstGeom prst="rect">
            <a:avLst/>
          </a:prstGeom>
        </p:spPr>
        <p:txBody>
          <a:bodyPr vert="horz" lIns="92958" tIns="46479" rIns="92958" bIns="46479" rtlCol="0"/>
          <a:lstStyle>
            <a:lvl1pPr algn="l">
              <a:defRPr sz="1200"/>
            </a:lvl1pPr>
          </a:lstStyle>
          <a:p>
            <a:endParaRPr lang="en-US"/>
          </a:p>
        </p:txBody>
      </p:sp>
      <p:sp>
        <p:nvSpPr>
          <p:cNvPr id="3" name="Date Placeholder 2"/>
          <p:cNvSpPr>
            <a:spLocks noGrp="1"/>
          </p:cNvSpPr>
          <p:nvPr>
            <p:ph type="dt" idx="1"/>
          </p:nvPr>
        </p:nvSpPr>
        <p:spPr>
          <a:xfrm>
            <a:off x="3963744" y="0"/>
            <a:ext cx="3032337" cy="463550"/>
          </a:xfrm>
          <a:prstGeom prst="rect">
            <a:avLst/>
          </a:prstGeom>
        </p:spPr>
        <p:txBody>
          <a:bodyPr vert="horz" lIns="92958" tIns="46479" rIns="92958" bIns="46479" rtlCol="0"/>
          <a:lstStyle>
            <a:lvl1pPr algn="r">
              <a:defRPr sz="1200"/>
            </a:lvl1pPr>
          </a:lstStyle>
          <a:p>
            <a:fld id="{0FFF8374-9783-41ED-9479-A5C38FD40428}" type="datetimeFigureOut">
              <a:rPr lang="en-US" smtClean="0"/>
              <a:pPr/>
              <a:t>10/12/2014</a:t>
            </a:fld>
            <a:endParaRPr lang="en-US"/>
          </a:p>
        </p:txBody>
      </p:sp>
      <p:sp>
        <p:nvSpPr>
          <p:cNvPr id="4" name="Slide Image Placeholder 3"/>
          <p:cNvSpPr>
            <a:spLocks noGrp="1" noRot="1" noChangeAspect="1"/>
          </p:cNvSpPr>
          <p:nvPr>
            <p:ph type="sldImg" idx="2"/>
          </p:nvPr>
        </p:nvSpPr>
        <p:spPr>
          <a:xfrm>
            <a:off x="1181100" y="695325"/>
            <a:ext cx="4635500" cy="3476625"/>
          </a:xfrm>
          <a:prstGeom prst="rect">
            <a:avLst/>
          </a:prstGeom>
          <a:noFill/>
          <a:ln w="12700">
            <a:solidFill>
              <a:prstClr val="black"/>
            </a:solidFill>
          </a:ln>
        </p:spPr>
        <p:txBody>
          <a:bodyPr vert="horz" lIns="92958" tIns="46479" rIns="92958" bIns="46479" rtlCol="0" anchor="ctr"/>
          <a:lstStyle/>
          <a:p>
            <a:endParaRPr lang="en-US"/>
          </a:p>
        </p:txBody>
      </p:sp>
      <p:sp>
        <p:nvSpPr>
          <p:cNvPr id="5" name="Notes Placeholder 4"/>
          <p:cNvSpPr>
            <a:spLocks noGrp="1"/>
          </p:cNvSpPr>
          <p:nvPr>
            <p:ph type="body" sz="quarter" idx="3"/>
          </p:nvPr>
        </p:nvSpPr>
        <p:spPr>
          <a:xfrm>
            <a:off x="699770" y="4403725"/>
            <a:ext cx="5598160" cy="4171950"/>
          </a:xfrm>
          <a:prstGeom prst="rect">
            <a:avLst/>
          </a:prstGeom>
        </p:spPr>
        <p:txBody>
          <a:bodyPr vert="horz" lIns="92958" tIns="46479" rIns="92958" bIns="46479"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805841"/>
            <a:ext cx="3032337" cy="463550"/>
          </a:xfrm>
          <a:prstGeom prst="rect">
            <a:avLst/>
          </a:prstGeom>
        </p:spPr>
        <p:txBody>
          <a:bodyPr vert="horz" lIns="92958" tIns="46479" rIns="92958" bIns="46479" rtlCol="0" anchor="b"/>
          <a:lstStyle>
            <a:lvl1pPr algn="l">
              <a:defRPr sz="1200"/>
            </a:lvl1pPr>
          </a:lstStyle>
          <a:p>
            <a:endParaRPr lang="en-US"/>
          </a:p>
        </p:txBody>
      </p:sp>
      <p:sp>
        <p:nvSpPr>
          <p:cNvPr id="7" name="Slide Number Placeholder 6"/>
          <p:cNvSpPr>
            <a:spLocks noGrp="1"/>
          </p:cNvSpPr>
          <p:nvPr>
            <p:ph type="sldNum" sz="quarter" idx="5"/>
          </p:nvPr>
        </p:nvSpPr>
        <p:spPr>
          <a:xfrm>
            <a:off x="3963744" y="8805841"/>
            <a:ext cx="3032337" cy="463550"/>
          </a:xfrm>
          <a:prstGeom prst="rect">
            <a:avLst/>
          </a:prstGeom>
        </p:spPr>
        <p:txBody>
          <a:bodyPr vert="horz" lIns="92958" tIns="46479" rIns="92958" bIns="46479" rtlCol="0" anchor="b"/>
          <a:lstStyle>
            <a:lvl1pPr algn="r">
              <a:defRPr sz="1200"/>
            </a:lvl1pPr>
          </a:lstStyle>
          <a:p>
            <a:fld id="{21F60031-1F94-4074-B2A6-DAE14DE2EBB7}" type="slidenum">
              <a:rPr lang="en-US" smtClean="0"/>
              <a:pPr/>
              <a:t>‹#›</a:t>
            </a:fld>
            <a:endParaRPr lang="en-US"/>
          </a:p>
        </p:txBody>
      </p:sp>
    </p:spTree>
    <p:extLst>
      <p:ext uri="{BB962C8B-B14F-4D97-AF65-F5344CB8AC3E}">
        <p14:creationId xmlns:p14="http://schemas.microsoft.com/office/powerpoint/2010/main" val="42485225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Servos use the library </a:t>
            </a:r>
            <a:r>
              <a:rPr lang="en-US" dirty="0" err="1" smtClean="0">
                <a:latin typeface="Courier New" pitchFamily="49" charset="0"/>
                <a:cs typeface="Courier New" pitchFamily="49" charset="0"/>
              </a:rPr>
              <a:t>Servo.h</a:t>
            </a:r>
            <a:endParaRPr lang="en-US" dirty="0" smtClean="0">
              <a:latin typeface="Courier New" pitchFamily="49" charset="0"/>
              <a:cs typeface="Courier New" pitchFamily="49" charset="0"/>
            </a:endParaRPr>
          </a:p>
          <a:p>
            <a:r>
              <a:rPr lang="en-US" dirty="0" smtClean="0">
                <a:cs typeface="Courier New" pitchFamily="49" charset="0"/>
              </a:rPr>
              <a:t>Only a few simple commands: </a:t>
            </a:r>
            <a:r>
              <a:rPr lang="en-US" dirty="0" smtClean="0">
                <a:latin typeface="Courier New" pitchFamily="49" charset="0"/>
                <a:cs typeface="Courier New" pitchFamily="49" charset="0"/>
              </a:rPr>
              <a:t>attach, read, write</a:t>
            </a:r>
          </a:p>
          <a:p>
            <a:r>
              <a:rPr lang="en-US" dirty="0" smtClean="0">
                <a:cs typeface="Courier New" pitchFamily="49" charset="0"/>
              </a:rPr>
              <a:t>Our servos only go 180°</a:t>
            </a:r>
          </a:p>
          <a:p>
            <a:r>
              <a:rPr lang="en-US" dirty="0" smtClean="0">
                <a:cs typeface="Courier New" pitchFamily="49" charset="0"/>
              </a:rPr>
              <a:t>Can modify to spin 360°(Have to disassemble the motor and modify gears, not that easy) </a:t>
            </a:r>
          </a:p>
          <a:p>
            <a:r>
              <a:rPr lang="en-US" dirty="0" smtClean="0">
                <a:cs typeface="Courier New" pitchFamily="49" charset="0"/>
              </a:rPr>
              <a:t>Often better to use a stepper motor for full rotation</a:t>
            </a:r>
          </a:p>
          <a:p>
            <a:r>
              <a:rPr lang="en-US" dirty="0" smtClean="0">
                <a:cs typeface="Courier New" pitchFamily="49" charset="0"/>
              </a:rPr>
              <a:t>Can have it go specific degree increments</a:t>
            </a:r>
          </a:p>
          <a:p>
            <a:r>
              <a:rPr lang="en-US" dirty="0" smtClean="0">
                <a:cs typeface="Courier New" pitchFamily="49" charset="0"/>
              </a:rPr>
              <a:t>Disables </a:t>
            </a:r>
            <a:r>
              <a:rPr lang="en-US" dirty="0" err="1" smtClean="0">
                <a:latin typeface="Courier New" pitchFamily="49" charset="0"/>
                <a:cs typeface="Courier New" pitchFamily="49" charset="0"/>
              </a:rPr>
              <a:t>analogWrite</a:t>
            </a:r>
            <a:r>
              <a:rPr lang="en-US" dirty="0" smtClean="0">
                <a:latin typeface="Courier New" pitchFamily="49" charset="0"/>
                <a:cs typeface="Courier New" pitchFamily="49" charset="0"/>
              </a:rPr>
              <a:t>()</a:t>
            </a:r>
            <a:r>
              <a:rPr lang="en-US" dirty="0" smtClean="0">
                <a:cs typeface="Courier New" pitchFamily="49" charset="0"/>
              </a:rPr>
              <a:t> on pins 9 and 10</a:t>
            </a:r>
          </a:p>
          <a:p>
            <a:endParaRPr lang="en-US" dirty="0"/>
          </a:p>
        </p:txBody>
      </p:sp>
      <p:sp>
        <p:nvSpPr>
          <p:cNvPr id="4" name="Slide Number Placeholder 3"/>
          <p:cNvSpPr>
            <a:spLocks noGrp="1"/>
          </p:cNvSpPr>
          <p:nvPr>
            <p:ph type="sldNum" sz="quarter" idx="10"/>
          </p:nvPr>
        </p:nvSpPr>
        <p:spPr/>
        <p:txBody>
          <a:bodyPr/>
          <a:lstStyle/>
          <a:p>
            <a:fld id="{21F60031-1F94-4074-B2A6-DAE14DE2EBB7}" type="slidenum">
              <a:rPr lang="en-US" smtClean="0"/>
              <a:pPr/>
              <a:t>15</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21F60031-1F94-4074-B2A6-DAE14DE2EBB7}" type="slidenum">
              <a:rPr lang="en-US" smtClean="0"/>
              <a:pPr/>
              <a:t>16</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1F60031-1F94-4074-B2A6-DAE14DE2EBB7}" type="slidenum">
              <a:rPr lang="en-US" smtClean="0"/>
              <a:pPr/>
              <a:t>29</a:t>
            </a:fld>
            <a:endParaRPr lang="en-US"/>
          </a:p>
        </p:txBody>
      </p:sp>
    </p:spTree>
    <p:extLst>
      <p:ext uri="{BB962C8B-B14F-4D97-AF65-F5344CB8AC3E}">
        <p14:creationId xmlns:p14="http://schemas.microsoft.com/office/powerpoint/2010/main" val="16040052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Learn more – buy</a:t>
            </a:r>
            <a:r>
              <a:rPr lang="en-US" baseline="0" dirty="0" smtClean="0"/>
              <a:t> kits</a:t>
            </a:r>
          </a:p>
          <a:p>
            <a:r>
              <a:rPr lang="en-US" baseline="0" dirty="0" smtClean="0"/>
              <a:t>Look at full set of slides (will be made available)</a:t>
            </a:r>
            <a:endParaRPr lang="en-US" dirty="0" smtClean="0"/>
          </a:p>
          <a:p>
            <a:endParaRPr lang="en-US" dirty="0"/>
          </a:p>
        </p:txBody>
      </p:sp>
      <p:sp>
        <p:nvSpPr>
          <p:cNvPr id="4" name="Slide Number Placeholder 3"/>
          <p:cNvSpPr>
            <a:spLocks noGrp="1"/>
          </p:cNvSpPr>
          <p:nvPr>
            <p:ph type="sldNum" sz="quarter" idx="10"/>
          </p:nvPr>
        </p:nvSpPr>
        <p:spPr/>
        <p:txBody>
          <a:bodyPr/>
          <a:lstStyle/>
          <a:p>
            <a:fld id="{21F60031-1F94-4074-B2A6-DAE14DE2EBB7}" type="slidenum">
              <a:rPr lang="en-US" smtClean="0"/>
              <a:pPr/>
              <a:t>36</a:t>
            </a:fld>
            <a:endParaRPr lang="en-US"/>
          </a:p>
        </p:txBody>
      </p:sp>
    </p:spTree>
    <p:extLst>
      <p:ext uri="{BB962C8B-B14F-4D97-AF65-F5344CB8AC3E}">
        <p14:creationId xmlns:p14="http://schemas.microsoft.com/office/powerpoint/2010/main" val="31101761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21272885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11547980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39996503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Shape 12"/>
        <p:cNvGrpSpPr/>
        <p:nvPr/>
      </p:nvGrpSpPr>
      <p:grpSpPr>
        <a:xfrm>
          <a:off x="0" y="0"/>
          <a:ext cx="0" cy="0"/>
          <a:chOff x="0" y="0"/>
          <a:chExt cx="0" cy="0"/>
        </a:xfrm>
      </p:grpSpPr>
      <p:sp>
        <p:nvSpPr>
          <p:cNvPr id="3" name="Shape 13"/>
          <p:cNvSpPr>
            <a:spLocks noChangeArrowheads="1"/>
          </p:cNvSpPr>
          <p:nvPr/>
        </p:nvSpPr>
        <p:spPr bwMode="auto">
          <a:xfrm>
            <a:off x="-4763" y="0"/>
            <a:ext cx="9148763" cy="6862763"/>
          </a:xfrm>
          <a:prstGeom prst="rect">
            <a:avLst/>
          </a:prstGeom>
          <a:blipFill dpi="0" rotWithShape="1">
            <a:blip r:embed="rId2"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14" name="Shape 14"/>
          <p:cNvSpPr txBox="1">
            <a:spLocks noGrp="1"/>
          </p:cNvSpPr>
          <p:nvPr>
            <p:ph type="ctrTitle"/>
          </p:nvPr>
        </p:nvSpPr>
        <p:spPr>
          <a:xfrm>
            <a:off x="685800" y="1371600"/>
            <a:ext cx="7772400" cy="1143000"/>
          </a:xfrm>
          <a:prstGeom prst="rect">
            <a:avLst/>
          </a:prstGeom>
          <a:noFill/>
          <a:ln>
            <a:noFill/>
          </a:ln>
        </p:spPr>
        <p:txBody>
          <a:bodyPr/>
          <a:lstStyle>
            <a:lvl1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1pPr>
            <a:lvl2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2pPr>
            <a:lvl3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3pPr>
            <a:lvl4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4pPr>
            <a:lvl5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5pPr>
            <a:lvl6pPr marL="457200" marR="0" indent="0" algn="ctr" rtl="0">
              <a:spcBef>
                <a:spcPts val="0"/>
              </a:spcBef>
              <a:spcAft>
                <a:spcPts val="0"/>
              </a:spcAft>
              <a:defRPr sz="4400" b="0" i="0" u="none" strike="noStrike" cap="none" baseline="0">
                <a:solidFill>
                  <a:srgbClr val="7A0019"/>
                </a:solidFill>
                <a:latin typeface="Arial"/>
                <a:ea typeface="Arial"/>
                <a:cs typeface="Arial"/>
                <a:sym typeface="Arial"/>
              </a:defRPr>
            </a:lvl6pPr>
            <a:lvl7pPr marL="914400" marR="0" indent="0" algn="ctr" rtl="0">
              <a:spcBef>
                <a:spcPts val="0"/>
              </a:spcBef>
              <a:spcAft>
                <a:spcPts val="0"/>
              </a:spcAft>
              <a:defRPr sz="4400" b="0" i="0" u="none" strike="noStrike" cap="none" baseline="0">
                <a:solidFill>
                  <a:srgbClr val="7A0019"/>
                </a:solidFill>
                <a:latin typeface="Arial"/>
                <a:ea typeface="Arial"/>
                <a:cs typeface="Arial"/>
                <a:sym typeface="Arial"/>
              </a:defRPr>
            </a:lvl7pPr>
            <a:lvl8pPr marL="1371600" marR="0" indent="0" algn="ctr" rtl="0">
              <a:spcBef>
                <a:spcPts val="0"/>
              </a:spcBef>
              <a:spcAft>
                <a:spcPts val="0"/>
              </a:spcAft>
              <a:defRPr sz="4400" b="0" i="0" u="none" strike="noStrike" cap="none" baseline="0">
                <a:solidFill>
                  <a:srgbClr val="7A0019"/>
                </a:solidFill>
                <a:latin typeface="Arial"/>
                <a:ea typeface="Arial"/>
                <a:cs typeface="Arial"/>
                <a:sym typeface="Arial"/>
              </a:defRPr>
            </a:lvl8pPr>
            <a:lvl9pPr marL="1828800" marR="0" indent="0" algn="ctr" rtl="0">
              <a:spcBef>
                <a:spcPts val="0"/>
              </a:spcBef>
              <a:spcAft>
                <a:spcPts val="0"/>
              </a:spcAft>
              <a:defRPr sz="4400" b="0" i="0" u="none" strike="noStrike" cap="none" baseline="0">
                <a:solidFill>
                  <a:srgbClr val="7A0019"/>
                </a:solidFill>
                <a:latin typeface="Arial"/>
                <a:ea typeface="Arial"/>
                <a:cs typeface="Arial"/>
                <a:sym typeface="Arial"/>
              </a:defRPr>
            </a:lvl9pPr>
          </a:lstStyle>
          <a:p>
            <a:r>
              <a:rPr lang="en-US" smtClean="0"/>
              <a:t>Click to edit Master title style</a:t>
            </a:r>
            <a:endParaRPr/>
          </a:p>
        </p:txBody>
      </p:sp>
    </p:spTree>
    <p:extLst>
      <p:ext uri="{BB962C8B-B14F-4D97-AF65-F5344CB8AC3E}">
        <p14:creationId xmlns:p14="http://schemas.microsoft.com/office/powerpoint/2010/main" val="34176972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2"/>
        <p:cNvGrpSpPr/>
        <p:nvPr/>
      </p:nvGrpSpPr>
      <p:grpSpPr>
        <a:xfrm>
          <a:off x="0" y="0"/>
          <a:ext cx="0" cy="0"/>
          <a:chOff x="0" y="0"/>
          <a:chExt cx="0" cy="0"/>
        </a:xfrm>
      </p:grpSpPr>
      <p:sp>
        <p:nvSpPr>
          <p:cNvPr id="3" name="Shape 13"/>
          <p:cNvSpPr>
            <a:spLocks noChangeArrowheads="1"/>
          </p:cNvSpPr>
          <p:nvPr/>
        </p:nvSpPr>
        <p:spPr bwMode="auto">
          <a:xfrm>
            <a:off x="-4763" y="0"/>
            <a:ext cx="9148763" cy="6862763"/>
          </a:xfrm>
          <a:prstGeom prst="rect">
            <a:avLst/>
          </a:prstGeom>
          <a:blipFill dpi="0" rotWithShape="1">
            <a:blip r:embed="rId2"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14" name="Shape 14"/>
          <p:cNvSpPr txBox="1">
            <a:spLocks noGrp="1"/>
          </p:cNvSpPr>
          <p:nvPr>
            <p:ph type="ctrTitle"/>
          </p:nvPr>
        </p:nvSpPr>
        <p:spPr>
          <a:xfrm>
            <a:off x="685800" y="1371600"/>
            <a:ext cx="7772400" cy="1143000"/>
          </a:xfrm>
          <a:prstGeom prst="rect">
            <a:avLst/>
          </a:prstGeom>
          <a:noFill/>
          <a:ln>
            <a:noFill/>
          </a:ln>
        </p:spPr>
        <p:txBody>
          <a:bodyPr/>
          <a:lstStyle>
            <a:lvl1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1pPr>
            <a:lvl2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2pPr>
            <a:lvl3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3pPr>
            <a:lvl4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4pPr>
            <a:lvl5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5pPr>
            <a:lvl6pPr marL="457200" marR="0" indent="0" algn="ctr" rtl="0">
              <a:spcBef>
                <a:spcPts val="0"/>
              </a:spcBef>
              <a:spcAft>
                <a:spcPts val="0"/>
              </a:spcAft>
              <a:defRPr sz="4400" b="0" i="0" u="none" strike="noStrike" cap="none" baseline="0">
                <a:solidFill>
                  <a:srgbClr val="7A0019"/>
                </a:solidFill>
                <a:latin typeface="Arial"/>
                <a:ea typeface="Arial"/>
                <a:cs typeface="Arial"/>
                <a:sym typeface="Arial"/>
              </a:defRPr>
            </a:lvl6pPr>
            <a:lvl7pPr marL="914400" marR="0" indent="0" algn="ctr" rtl="0">
              <a:spcBef>
                <a:spcPts val="0"/>
              </a:spcBef>
              <a:spcAft>
                <a:spcPts val="0"/>
              </a:spcAft>
              <a:defRPr sz="4400" b="0" i="0" u="none" strike="noStrike" cap="none" baseline="0">
                <a:solidFill>
                  <a:srgbClr val="7A0019"/>
                </a:solidFill>
                <a:latin typeface="Arial"/>
                <a:ea typeface="Arial"/>
                <a:cs typeface="Arial"/>
                <a:sym typeface="Arial"/>
              </a:defRPr>
            </a:lvl7pPr>
            <a:lvl8pPr marL="1371600" marR="0" indent="0" algn="ctr" rtl="0">
              <a:spcBef>
                <a:spcPts val="0"/>
              </a:spcBef>
              <a:spcAft>
                <a:spcPts val="0"/>
              </a:spcAft>
              <a:defRPr sz="4400" b="0" i="0" u="none" strike="noStrike" cap="none" baseline="0">
                <a:solidFill>
                  <a:srgbClr val="7A0019"/>
                </a:solidFill>
                <a:latin typeface="Arial"/>
                <a:ea typeface="Arial"/>
                <a:cs typeface="Arial"/>
                <a:sym typeface="Arial"/>
              </a:defRPr>
            </a:lvl8pPr>
            <a:lvl9pPr marL="1828800" marR="0" indent="0" algn="ctr" rtl="0">
              <a:spcBef>
                <a:spcPts val="0"/>
              </a:spcBef>
              <a:spcAft>
                <a:spcPts val="0"/>
              </a:spcAft>
              <a:defRPr sz="4400" b="0" i="0" u="none" strike="noStrike" cap="none" baseline="0">
                <a:solidFill>
                  <a:srgbClr val="7A0019"/>
                </a:solidFill>
                <a:latin typeface="Arial"/>
                <a:ea typeface="Arial"/>
                <a:cs typeface="Arial"/>
                <a:sym typeface="Arial"/>
              </a:defRPr>
            </a:lvl9pPr>
          </a:lstStyle>
          <a:p>
            <a:r>
              <a:rPr lang="en-US" smtClean="0"/>
              <a:t>Click to edit Master title style</a:t>
            </a:r>
            <a:endParaRPr/>
          </a:p>
        </p:txBody>
      </p:sp>
    </p:spTree>
    <p:extLst>
      <p:ext uri="{BB962C8B-B14F-4D97-AF65-F5344CB8AC3E}">
        <p14:creationId xmlns:p14="http://schemas.microsoft.com/office/powerpoint/2010/main" val="36907593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685800" y="304800"/>
            <a:ext cx="7772400" cy="1143000"/>
          </a:xfrm>
          <a:prstGeom prst="rect">
            <a:avLst/>
          </a:prstGeom>
          <a:noFill/>
          <a:ln>
            <a:noFill/>
          </a:ln>
        </p:spPr>
        <p:txBody>
          <a:bodyPr/>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17" name="Shape 17"/>
          <p:cNvSpPr txBox="1">
            <a:spLocks noGrp="1"/>
          </p:cNvSpPr>
          <p:nvPr>
            <p:ph type="body" idx="1"/>
          </p:nvPr>
        </p:nvSpPr>
        <p:spPr>
          <a:xfrm>
            <a:off x="685800" y="1752600"/>
            <a:ext cx="7772400" cy="4267199"/>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42108815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623887" y="1709738"/>
            <a:ext cx="7886700" cy="2852737"/>
          </a:xfrm>
          <a:prstGeom prst="rect">
            <a:avLst/>
          </a:prstGeom>
          <a:noFill/>
          <a:ln>
            <a:noFill/>
          </a:ln>
        </p:spPr>
        <p:txBody>
          <a:bodyPr anchor="b"/>
          <a:lstStyle>
            <a:lvl1pPr rtl="0">
              <a:defRPr sz="60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20" name="Shape 20"/>
          <p:cNvSpPr txBox="1">
            <a:spLocks noGrp="1"/>
          </p:cNvSpPr>
          <p:nvPr>
            <p:ph type="body" idx="1"/>
          </p:nvPr>
        </p:nvSpPr>
        <p:spPr>
          <a:xfrm>
            <a:off x="623887" y="4589462"/>
            <a:ext cx="7886700" cy="1500187"/>
          </a:xfrm>
          <a:prstGeom prst="rect">
            <a:avLst/>
          </a:prstGeom>
          <a:noFill/>
          <a:ln>
            <a:noFill/>
          </a:ln>
        </p:spPr>
        <p:txBody>
          <a:bodyPr/>
          <a:lstStyle>
            <a:lvl1pPr marL="0" indent="0" rtl="0">
              <a:buFont typeface="Arial"/>
              <a:buNone/>
              <a:defRPr sz="2400"/>
            </a:lvl1pPr>
            <a:lvl2pPr marL="457200" indent="0" rtl="0">
              <a:buFont typeface="Arial"/>
              <a:buNone/>
              <a:defRPr sz="2000"/>
            </a:lvl2pPr>
            <a:lvl3pPr marL="914400" indent="0" rtl="0">
              <a:buFont typeface="Arial"/>
              <a:buNone/>
              <a:defRPr sz="1800"/>
            </a:lvl3pPr>
            <a:lvl4pPr marL="1371600" indent="0" rtl="0">
              <a:buFont typeface="Arial"/>
              <a:buNone/>
              <a:defRPr sz="1600"/>
            </a:lvl4pPr>
            <a:lvl5pPr marL="1828800" indent="0" rtl="0">
              <a:buFont typeface="Arial"/>
              <a:buNone/>
              <a:defRPr sz="1600"/>
            </a:lvl5pPr>
            <a:lvl6pPr marL="2286000" indent="0" rtl="0">
              <a:buFont typeface="Arial"/>
              <a:buNone/>
              <a:defRPr sz="1600"/>
            </a:lvl6pPr>
            <a:lvl7pPr marL="2743200" indent="0" rtl="0">
              <a:buFont typeface="Arial"/>
              <a:buNone/>
              <a:defRPr sz="1600"/>
            </a:lvl7pPr>
            <a:lvl8pPr marL="3200400" indent="0" rtl="0">
              <a:buFont typeface="Arial"/>
              <a:buNone/>
              <a:defRPr sz="1600"/>
            </a:lvl8pPr>
            <a:lvl9pPr marL="3657600" indent="0" rtl="0">
              <a:buFont typeface="Arial"/>
              <a:buNone/>
              <a:defRPr sz="1600"/>
            </a:lvl9pPr>
          </a:lstStyle>
          <a:p>
            <a:pPr lvl="0"/>
            <a:r>
              <a:rPr lang="en-US" smtClean="0"/>
              <a:t>Click to edit Master text styles</a:t>
            </a:r>
          </a:p>
        </p:txBody>
      </p:sp>
    </p:spTree>
    <p:extLst>
      <p:ext uri="{BB962C8B-B14F-4D97-AF65-F5344CB8AC3E}">
        <p14:creationId xmlns:p14="http://schemas.microsoft.com/office/powerpoint/2010/main" val="25476130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630237" y="365125"/>
            <a:ext cx="7886700" cy="1325562"/>
          </a:xfrm>
          <a:prstGeom prst="rect">
            <a:avLst/>
          </a:prstGeom>
          <a:noFill/>
          <a:ln>
            <a:noFill/>
          </a:ln>
        </p:spPr>
        <p:txBody>
          <a:bodyPr/>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27" name="Shape 27"/>
          <p:cNvSpPr txBox="1">
            <a:spLocks noGrp="1"/>
          </p:cNvSpPr>
          <p:nvPr>
            <p:ph type="body" idx="1"/>
          </p:nvPr>
        </p:nvSpPr>
        <p:spPr>
          <a:xfrm>
            <a:off x="630237" y="1681163"/>
            <a:ext cx="3868737" cy="823912"/>
          </a:xfrm>
          <a:prstGeom prst="rect">
            <a:avLst/>
          </a:prstGeom>
          <a:noFill/>
          <a:ln>
            <a:noFill/>
          </a:ln>
        </p:spPr>
        <p:txBody>
          <a:bodyPr anchor="b"/>
          <a:lstStyle>
            <a:lvl1pPr marL="0" indent="0" rtl="0">
              <a:buFont typeface="Arial"/>
              <a:buNone/>
              <a:defRPr sz="2400" b="1"/>
            </a:lvl1pPr>
            <a:lvl2pPr marL="457200" indent="0" rtl="0">
              <a:buFont typeface="Arial"/>
              <a:buNone/>
              <a:defRPr sz="2000" b="1"/>
            </a:lvl2pPr>
            <a:lvl3pPr marL="914400" indent="0" rtl="0">
              <a:buFont typeface="Arial"/>
              <a:buNone/>
              <a:defRPr sz="1800" b="1"/>
            </a:lvl3pPr>
            <a:lvl4pPr marL="1371600" indent="0" rtl="0">
              <a:buFont typeface="Arial"/>
              <a:buNone/>
              <a:defRPr sz="1600" b="1"/>
            </a:lvl4pPr>
            <a:lvl5pPr marL="1828800" indent="0" rtl="0">
              <a:buFont typeface="Arial"/>
              <a:buNone/>
              <a:defRPr sz="1600" b="1"/>
            </a:lvl5pPr>
            <a:lvl6pPr marL="2286000" indent="0" rtl="0">
              <a:buFont typeface="Arial"/>
              <a:buNone/>
              <a:defRPr sz="1600" b="1"/>
            </a:lvl6pPr>
            <a:lvl7pPr marL="2743200" indent="0" rtl="0">
              <a:buFont typeface="Arial"/>
              <a:buNone/>
              <a:defRPr sz="1600" b="1"/>
            </a:lvl7pPr>
            <a:lvl8pPr marL="3200400" indent="0" rtl="0">
              <a:buFont typeface="Arial"/>
              <a:buNone/>
              <a:defRPr sz="1600" b="1"/>
            </a:lvl8pPr>
            <a:lvl9pPr marL="3657600" indent="0" rtl="0">
              <a:buFont typeface="Arial"/>
              <a:buNone/>
              <a:defRPr sz="1600" b="1"/>
            </a:lvl9pPr>
          </a:lstStyle>
          <a:p>
            <a:pPr lvl="0"/>
            <a:r>
              <a:rPr lang="en-US" smtClean="0"/>
              <a:t>Click to edit Master text styles</a:t>
            </a:r>
          </a:p>
        </p:txBody>
      </p:sp>
      <p:sp>
        <p:nvSpPr>
          <p:cNvPr id="28" name="Shape 28"/>
          <p:cNvSpPr txBox="1">
            <a:spLocks noGrp="1"/>
          </p:cNvSpPr>
          <p:nvPr>
            <p:ph type="body" idx="2"/>
          </p:nvPr>
        </p:nvSpPr>
        <p:spPr>
          <a:xfrm>
            <a:off x="630237" y="2505075"/>
            <a:ext cx="3868737" cy="3684588"/>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
        <p:nvSpPr>
          <p:cNvPr id="29" name="Shape 29"/>
          <p:cNvSpPr txBox="1">
            <a:spLocks noGrp="1"/>
          </p:cNvSpPr>
          <p:nvPr>
            <p:ph type="body" idx="3"/>
          </p:nvPr>
        </p:nvSpPr>
        <p:spPr>
          <a:xfrm>
            <a:off x="4629150" y="1681163"/>
            <a:ext cx="3887787" cy="823912"/>
          </a:xfrm>
          <a:prstGeom prst="rect">
            <a:avLst/>
          </a:prstGeom>
          <a:noFill/>
          <a:ln>
            <a:noFill/>
          </a:ln>
        </p:spPr>
        <p:txBody>
          <a:bodyPr anchor="b"/>
          <a:lstStyle>
            <a:lvl1pPr marL="0" indent="0" rtl="0">
              <a:buFont typeface="Arial"/>
              <a:buNone/>
              <a:defRPr sz="2400" b="1"/>
            </a:lvl1pPr>
            <a:lvl2pPr marL="457200" indent="0" rtl="0">
              <a:buFont typeface="Arial"/>
              <a:buNone/>
              <a:defRPr sz="2000" b="1"/>
            </a:lvl2pPr>
            <a:lvl3pPr marL="914400" indent="0" rtl="0">
              <a:buFont typeface="Arial"/>
              <a:buNone/>
              <a:defRPr sz="1800" b="1"/>
            </a:lvl3pPr>
            <a:lvl4pPr marL="1371600" indent="0" rtl="0">
              <a:buFont typeface="Arial"/>
              <a:buNone/>
              <a:defRPr sz="1600" b="1"/>
            </a:lvl4pPr>
            <a:lvl5pPr marL="1828800" indent="0" rtl="0">
              <a:buFont typeface="Arial"/>
              <a:buNone/>
              <a:defRPr sz="1600" b="1"/>
            </a:lvl5pPr>
            <a:lvl6pPr marL="2286000" indent="0" rtl="0">
              <a:buFont typeface="Arial"/>
              <a:buNone/>
              <a:defRPr sz="1600" b="1"/>
            </a:lvl6pPr>
            <a:lvl7pPr marL="2743200" indent="0" rtl="0">
              <a:buFont typeface="Arial"/>
              <a:buNone/>
              <a:defRPr sz="1600" b="1"/>
            </a:lvl7pPr>
            <a:lvl8pPr marL="3200400" indent="0" rtl="0">
              <a:buFont typeface="Arial"/>
              <a:buNone/>
              <a:defRPr sz="1600" b="1"/>
            </a:lvl8pPr>
            <a:lvl9pPr marL="3657600" indent="0" rtl="0">
              <a:buFont typeface="Arial"/>
              <a:buNone/>
              <a:defRPr sz="1600" b="1"/>
            </a:lvl9pPr>
          </a:lstStyle>
          <a:p>
            <a:pPr lvl="0"/>
            <a:r>
              <a:rPr lang="en-US" smtClean="0"/>
              <a:t>Click to edit Master text styles</a:t>
            </a:r>
          </a:p>
        </p:txBody>
      </p:sp>
      <p:sp>
        <p:nvSpPr>
          <p:cNvPr id="30" name="Shape 30"/>
          <p:cNvSpPr txBox="1">
            <a:spLocks noGrp="1"/>
          </p:cNvSpPr>
          <p:nvPr>
            <p:ph type="body" idx="4"/>
          </p:nvPr>
        </p:nvSpPr>
        <p:spPr>
          <a:xfrm>
            <a:off x="4629150" y="2505075"/>
            <a:ext cx="3887787" cy="3684588"/>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5582575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685800" y="304800"/>
            <a:ext cx="7772400" cy="1143000"/>
          </a:xfrm>
          <a:prstGeom prst="rect">
            <a:avLst/>
          </a:prstGeom>
          <a:noFill/>
          <a:ln>
            <a:noFill/>
          </a:ln>
        </p:spPr>
        <p:txBody>
          <a:bodyPr/>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Tree>
    <p:extLst>
      <p:ext uri="{BB962C8B-B14F-4D97-AF65-F5344CB8AC3E}">
        <p14:creationId xmlns:p14="http://schemas.microsoft.com/office/powerpoint/2010/main" val="27844780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630237" y="457200"/>
            <a:ext cx="2949575" cy="1600199"/>
          </a:xfrm>
          <a:prstGeom prst="rect">
            <a:avLst/>
          </a:prstGeom>
          <a:noFill/>
          <a:ln>
            <a:noFill/>
          </a:ln>
        </p:spPr>
        <p:txBody>
          <a:bodyPr anchor="b"/>
          <a:lstStyle>
            <a:lvl1pPr rtl="0">
              <a:defRPr sz="32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40" name="Shape 40"/>
          <p:cNvSpPr txBox="1">
            <a:spLocks noGrp="1"/>
          </p:cNvSpPr>
          <p:nvPr>
            <p:ph type="body" idx="1"/>
          </p:nvPr>
        </p:nvSpPr>
        <p:spPr>
          <a:xfrm>
            <a:off x="630237" y="2057400"/>
            <a:ext cx="2949575" cy="3811588"/>
          </a:xfrm>
          <a:prstGeom prst="rect">
            <a:avLst/>
          </a:prstGeom>
          <a:noFill/>
          <a:ln>
            <a:noFill/>
          </a:ln>
        </p:spPr>
        <p:txBody>
          <a:bodyPr/>
          <a:lstStyle>
            <a:lvl1pPr marL="0" indent="0" rtl="0">
              <a:buFont typeface="Arial"/>
              <a:buNone/>
              <a:defRPr sz="1600"/>
            </a:lvl1pPr>
            <a:lvl2pPr marL="457200" indent="0" rtl="0">
              <a:buFont typeface="Arial"/>
              <a:buNone/>
              <a:defRPr sz="1400"/>
            </a:lvl2pPr>
            <a:lvl3pPr marL="914400" indent="0" rtl="0">
              <a:buFont typeface="Arial"/>
              <a:buNone/>
              <a:defRPr sz="1200"/>
            </a:lvl3pPr>
            <a:lvl4pPr marL="1371600" indent="0" rtl="0">
              <a:buFont typeface="Arial"/>
              <a:buNone/>
              <a:defRPr sz="1000"/>
            </a:lvl4pPr>
            <a:lvl5pPr marL="1828800" indent="0" rtl="0">
              <a:buFont typeface="Arial"/>
              <a:buNone/>
              <a:defRPr sz="1000"/>
            </a:lvl5pPr>
            <a:lvl6pPr marL="2286000" indent="0" rtl="0">
              <a:buFont typeface="Arial"/>
              <a:buNone/>
              <a:defRPr sz="1000"/>
            </a:lvl6pPr>
            <a:lvl7pPr marL="2743200" indent="0" rtl="0">
              <a:buFont typeface="Arial"/>
              <a:buNone/>
              <a:defRPr sz="1000"/>
            </a:lvl7pPr>
            <a:lvl8pPr marL="3200400" indent="0" rtl="0">
              <a:buFont typeface="Arial"/>
              <a:buNone/>
              <a:defRPr sz="1000"/>
            </a:lvl8pPr>
            <a:lvl9pPr marL="3657600" indent="0" rtl="0">
              <a:buFont typeface="Arial"/>
              <a:buNone/>
              <a:defRPr sz="1000"/>
            </a:lvl9pPr>
          </a:lstStyle>
          <a:p>
            <a:pPr lvl="0"/>
            <a:r>
              <a:rPr lang="en-US" smtClean="0"/>
              <a:t>Click to edit Master text styles</a:t>
            </a:r>
          </a:p>
        </p:txBody>
      </p:sp>
    </p:spTree>
    <p:extLst>
      <p:ext uri="{BB962C8B-B14F-4D97-AF65-F5344CB8AC3E}">
        <p14:creationId xmlns:p14="http://schemas.microsoft.com/office/powerpoint/2010/main" val="3457902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685800" y="304800"/>
            <a:ext cx="7772400" cy="1143000"/>
          </a:xfrm>
          <a:prstGeom prst="rect">
            <a:avLst/>
          </a:prstGeom>
          <a:noFill/>
          <a:ln>
            <a:noFill/>
          </a:ln>
        </p:spPr>
        <p:txBody>
          <a:bodyPr/>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43" name="Shape 43"/>
          <p:cNvSpPr txBox="1">
            <a:spLocks noGrp="1"/>
          </p:cNvSpPr>
          <p:nvPr>
            <p:ph type="body" idx="1"/>
          </p:nvPr>
        </p:nvSpPr>
        <p:spPr>
          <a:xfrm rot="5400000">
            <a:off x="2438399" y="0"/>
            <a:ext cx="4267199" cy="7772400"/>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308538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85116702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Shape 44"/>
        <p:cNvGrpSpPr/>
        <p:nvPr/>
      </p:nvGrpSpPr>
      <p:grpSpPr>
        <a:xfrm>
          <a:off x="0" y="0"/>
          <a:ext cx="0" cy="0"/>
          <a:chOff x="0" y="0"/>
          <a:chExt cx="0" cy="0"/>
        </a:xfrm>
      </p:grpSpPr>
      <p:sp>
        <p:nvSpPr>
          <p:cNvPr id="45" name="Shape 45"/>
          <p:cNvSpPr txBox="1">
            <a:spLocks noGrp="1"/>
          </p:cNvSpPr>
          <p:nvPr>
            <p:ph type="title"/>
          </p:nvPr>
        </p:nvSpPr>
        <p:spPr>
          <a:xfrm rot="5400000">
            <a:off x="4629150" y="2190749"/>
            <a:ext cx="5714999" cy="1943100"/>
          </a:xfrm>
          <a:prstGeom prst="rect">
            <a:avLst/>
          </a:prstGeom>
          <a:noFill/>
          <a:ln>
            <a:noFill/>
          </a:ln>
        </p:spPr>
        <p:txBody>
          <a:bodyPr/>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46" name="Shape 46"/>
          <p:cNvSpPr txBox="1">
            <a:spLocks noGrp="1"/>
          </p:cNvSpPr>
          <p:nvPr>
            <p:ph type="body" idx="1"/>
          </p:nvPr>
        </p:nvSpPr>
        <p:spPr>
          <a:xfrm rot="5400000">
            <a:off x="666750" y="323849"/>
            <a:ext cx="5714999" cy="5676900"/>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30417121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752600"/>
            <a:ext cx="3810000" cy="4267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752600"/>
            <a:ext cx="3810000" cy="4267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9560439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2"/>
        <p:cNvGrpSpPr/>
        <p:nvPr/>
      </p:nvGrpSpPr>
      <p:grpSpPr>
        <a:xfrm>
          <a:off x="0" y="0"/>
          <a:ext cx="0" cy="0"/>
          <a:chOff x="0" y="0"/>
          <a:chExt cx="0" cy="0"/>
        </a:xfrm>
      </p:grpSpPr>
      <p:sp>
        <p:nvSpPr>
          <p:cNvPr id="13" name="Shape 13"/>
          <p:cNvSpPr/>
          <p:nvPr/>
        </p:nvSpPr>
        <p:spPr>
          <a:xfrm>
            <a:off x="-4763" y="0"/>
            <a:ext cx="9148763" cy="6862762"/>
          </a:xfrm>
          <a:prstGeom prst="rect">
            <a:avLst/>
          </a:prstGeom>
          <a:blipFill>
            <a:blip r:embed="rId2" cstate="print"/>
            <a:stretch>
              <a:fillRect/>
            </a:stretch>
          </a:blipFill>
        </p:spPr>
      </p:sp>
      <p:sp>
        <p:nvSpPr>
          <p:cNvPr id="14" name="Shape 14"/>
          <p:cNvSpPr txBox="1">
            <a:spLocks noGrp="1"/>
          </p:cNvSpPr>
          <p:nvPr>
            <p:ph type="ctrTitle"/>
          </p:nvPr>
        </p:nvSpPr>
        <p:spPr>
          <a:xfrm>
            <a:off x="685800" y="1371600"/>
            <a:ext cx="7772400" cy="1143000"/>
          </a:xfrm>
          <a:prstGeom prst="rect">
            <a:avLst/>
          </a:prstGeom>
          <a:noFill/>
          <a:ln>
            <a:noFill/>
          </a:ln>
        </p:spPr>
        <p:txBody>
          <a:bodyPr lIns="91425" tIns="91425" rIns="91425" bIns="91425" anchor="ctr" anchorCtr="0"/>
          <a:lstStyle>
            <a:lvl1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1pPr>
            <a:lvl2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2pPr>
            <a:lvl3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3pPr>
            <a:lvl4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4pPr>
            <a:lvl5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5pPr>
            <a:lvl6pPr marL="457200" marR="0" indent="0" algn="ctr" rtl="0">
              <a:spcBef>
                <a:spcPts val="0"/>
              </a:spcBef>
              <a:spcAft>
                <a:spcPts val="0"/>
              </a:spcAft>
              <a:defRPr sz="4400" b="0" i="0" u="none" strike="noStrike" cap="none" baseline="0">
                <a:solidFill>
                  <a:srgbClr val="7A0019"/>
                </a:solidFill>
                <a:latin typeface="Arial"/>
                <a:ea typeface="Arial"/>
                <a:cs typeface="Arial"/>
                <a:sym typeface="Arial"/>
              </a:defRPr>
            </a:lvl6pPr>
            <a:lvl7pPr marL="914400" marR="0" indent="0" algn="ctr" rtl="0">
              <a:spcBef>
                <a:spcPts val="0"/>
              </a:spcBef>
              <a:spcAft>
                <a:spcPts val="0"/>
              </a:spcAft>
              <a:defRPr sz="4400" b="0" i="0" u="none" strike="noStrike" cap="none" baseline="0">
                <a:solidFill>
                  <a:srgbClr val="7A0019"/>
                </a:solidFill>
                <a:latin typeface="Arial"/>
                <a:ea typeface="Arial"/>
                <a:cs typeface="Arial"/>
                <a:sym typeface="Arial"/>
              </a:defRPr>
            </a:lvl7pPr>
            <a:lvl8pPr marL="1371600" marR="0" indent="0" algn="ctr" rtl="0">
              <a:spcBef>
                <a:spcPts val="0"/>
              </a:spcBef>
              <a:spcAft>
                <a:spcPts val="0"/>
              </a:spcAft>
              <a:defRPr sz="4400" b="0" i="0" u="none" strike="noStrike" cap="none" baseline="0">
                <a:solidFill>
                  <a:srgbClr val="7A0019"/>
                </a:solidFill>
                <a:latin typeface="Arial"/>
                <a:ea typeface="Arial"/>
                <a:cs typeface="Arial"/>
                <a:sym typeface="Arial"/>
              </a:defRPr>
            </a:lvl8pPr>
            <a:lvl9pPr marL="1828800" marR="0" indent="0" algn="ctr" rtl="0">
              <a:spcBef>
                <a:spcPts val="0"/>
              </a:spcBef>
              <a:spcAft>
                <a:spcPts val="0"/>
              </a:spcAft>
              <a:defRPr sz="4400" b="0" i="0" u="none" strike="noStrike" cap="none" baseline="0">
                <a:solidFill>
                  <a:srgbClr val="7A0019"/>
                </a:solidFill>
                <a:latin typeface="Arial"/>
                <a:ea typeface="Arial"/>
                <a:cs typeface="Arial"/>
                <a:sym typeface="Arial"/>
              </a:defRPr>
            </a:lvl9pPr>
          </a:lstStyle>
          <a:p>
            <a:r>
              <a:rPr lang="en-US" smtClean="0"/>
              <a:t>Click to edit Master title style</a:t>
            </a:r>
            <a:endParaRPr/>
          </a:p>
        </p:txBody>
      </p:sp>
    </p:spTree>
    <p:extLst>
      <p:ext uri="{BB962C8B-B14F-4D97-AF65-F5344CB8AC3E}">
        <p14:creationId xmlns:p14="http://schemas.microsoft.com/office/powerpoint/2010/main" val="414886914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685800" y="304800"/>
            <a:ext cx="7772400" cy="1143000"/>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17" name="Shape 17"/>
          <p:cNvSpPr txBox="1">
            <a:spLocks noGrp="1"/>
          </p:cNvSpPr>
          <p:nvPr>
            <p:ph type="body" idx="1"/>
          </p:nvPr>
        </p:nvSpPr>
        <p:spPr>
          <a:xfrm>
            <a:off x="685800" y="1752600"/>
            <a:ext cx="7772400" cy="4267199"/>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285668478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623887" y="1709738"/>
            <a:ext cx="7886700" cy="2852737"/>
          </a:xfrm>
          <a:prstGeom prst="rect">
            <a:avLst/>
          </a:prstGeom>
          <a:noFill/>
          <a:ln>
            <a:noFill/>
          </a:ln>
        </p:spPr>
        <p:txBody>
          <a:bodyPr lIns="91425" tIns="91425" rIns="91425" bIns="91425" anchor="b" anchorCtr="0"/>
          <a:lstStyle>
            <a:lvl1pPr rtl="0">
              <a:defRPr sz="60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20" name="Shape 20"/>
          <p:cNvSpPr txBox="1">
            <a:spLocks noGrp="1"/>
          </p:cNvSpPr>
          <p:nvPr>
            <p:ph type="body" idx="1"/>
          </p:nvPr>
        </p:nvSpPr>
        <p:spPr>
          <a:xfrm>
            <a:off x="623887" y="4589462"/>
            <a:ext cx="7886700" cy="1500187"/>
          </a:xfrm>
          <a:prstGeom prst="rect">
            <a:avLst/>
          </a:prstGeom>
          <a:noFill/>
          <a:ln>
            <a:noFill/>
          </a:ln>
        </p:spPr>
        <p:txBody>
          <a:bodyPr lIns="91425" tIns="91425" rIns="91425" bIns="91425" anchor="t" anchorCtr="0"/>
          <a:lstStyle>
            <a:lvl1pPr marL="0" indent="0" rtl="0">
              <a:buFont typeface="Arial"/>
              <a:buNone/>
              <a:defRPr sz="2400"/>
            </a:lvl1pPr>
            <a:lvl2pPr marL="457200" indent="0" rtl="0">
              <a:buFont typeface="Arial"/>
              <a:buNone/>
              <a:defRPr sz="2000"/>
            </a:lvl2pPr>
            <a:lvl3pPr marL="914400" indent="0" rtl="0">
              <a:buFont typeface="Arial"/>
              <a:buNone/>
              <a:defRPr sz="1800"/>
            </a:lvl3pPr>
            <a:lvl4pPr marL="1371600" indent="0" rtl="0">
              <a:buFont typeface="Arial"/>
              <a:buNone/>
              <a:defRPr sz="1600"/>
            </a:lvl4pPr>
            <a:lvl5pPr marL="1828800" indent="0" rtl="0">
              <a:buFont typeface="Arial"/>
              <a:buNone/>
              <a:defRPr sz="1600"/>
            </a:lvl5pPr>
            <a:lvl6pPr marL="2286000" indent="0" rtl="0">
              <a:buFont typeface="Arial"/>
              <a:buNone/>
              <a:defRPr sz="1600"/>
            </a:lvl6pPr>
            <a:lvl7pPr marL="2743200" indent="0" rtl="0">
              <a:buFont typeface="Arial"/>
              <a:buNone/>
              <a:defRPr sz="1600"/>
            </a:lvl7pPr>
            <a:lvl8pPr marL="3200400" indent="0" rtl="0">
              <a:buFont typeface="Arial"/>
              <a:buNone/>
              <a:defRPr sz="1600"/>
            </a:lvl8pPr>
            <a:lvl9pPr marL="3657600" indent="0" rtl="0">
              <a:buFont typeface="Arial"/>
              <a:buNone/>
              <a:defRPr sz="1600"/>
            </a:lvl9pPr>
          </a:lstStyle>
          <a:p>
            <a:pPr lvl="0"/>
            <a:r>
              <a:rPr lang="en-US" smtClean="0"/>
              <a:t>Click to edit Master text styles</a:t>
            </a:r>
          </a:p>
        </p:txBody>
      </p:sp>
    </p:spTree>
    <p:extLst>
      <p:ext uri="{BB962C8B-B14F-4D97-AF65-F5344CB8AC3E}">
        <p14:creationId xmlns:p14="http://schemas.microsoft.com/office/powerpoint/2010/main" val="10911940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685800" y="304800"/>
            <a:ext cx="7772400" cy="1143000"/>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23" name="Shape 23"/>
          <p:cNvSpPr txBox="1">
            <a:spLocks noGrp="1"/>
          </p:cNvSpPr>
          <p:nvPr>
            <p:ph type="body" idx="1"/>
          </p:nvPr>
        </p:nvSpPr>
        <p:spPr>
          <a:xfrm>
            <a:off x="685800" y="1752600"/>
            <a:ext cx="3809999" cy="4267199"/>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
        <p:nvSpPr>
          <p:cNvPr id="24" name="Shape 24"/>
          <p:cNvSpPr txBox="1">
            <a:spLocks noGrp="1"/>
          </p:cNvSpPr>
          <p:nvPr>
            <p:ph type="body" idx="2"/>
          </p:nvPr>
        </p:nvSpPr>
        <p:spPr>
          <a:xfrm>
            <a:off x="4648200" y="1752600"/>
            <a:ext cx="3809999" cy="4267199"/>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22221676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630237" y="365125"/>
            <a:ext cx="7886700" cy="1325562"/>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27" name="Shape 27"/>
          <p:cNvSpPr txBox="1">
            <a:spLocks noGrp="1"/>
          </p:cNvSpPr>
          <p:nvPr>
            <p:ph type="body" idx="1"/>
          </p:nvPr>
        </p:nvSpPr>
        <p:spPr>
          <a:xfrm>
            <a:off x="630237" y="1681163"/>
            <a:ext cx="3868737" cy="823912"/>
          </a:xfrm>
          <a:prstGeom prst="rect">
            <a:avLst/>
          </a:prstGeom>
          <a:noFill/>
          <a:ln>
            <a:noFill/>
          </a:ln>
        </p:spPr>
        <p:txBody>
          <a:bodyPr lIns="91425" tIns="91425" rIns="91425" bIns="91425" anchor="b" anchorCtr="0"/>
          <a:lstStyle>
            <a:lvl1pPr marL="0" indent="0" rtl="0">
              <a:buFont typeface="Arial"/>
              <a:buNone/>
              <a:defRPr sz="2400" b="1"/>
            </a:lvl1pPr>
            <a:lvl2pPr marL="457200" indent="0" rtl="0">
              <a:buFont typeface="Arial"/>
              <a:buNone/>
              <a:defRPr sz="2000" b="1"/>
            </a:lvl2pPr>
            <a:lvl3pPr marL="914400" indent="0" rtl="0">
              <a:buFont typeface="Arial"/>
              <a:buNone/>
              <a:defRPr sz="1800" b="1"/>
            </a:lvl3pPr>
            <a:lvl4pPr marL="1371600" indent="0" rtl="0">
              <a:buFont typeface="Arial"/>
              <a:buNone/>
              <a:defRPr sz="1600" b="1"/>
            </a:lvl4pPr>
            <a:lvl5pPr marL="1828800" indent="0" rtl="0">
              <a:buFont typeface="Arial"/>
              <a:buNone/>
              <a:defRPr sz="1600" b="1"/>
            </a:lvl5pPr>
            <a:lvl6pPr marL="2286000" indent="0" rtl="0">
              <a:buFont typeface="Arial"/>
              <a:buNone/>
              <a:defRPr sz="1600" b="1"/>
            </a:lvl6pPr>
            <a:lvl7pPr marL="2743200" indent="0" rtl="0">
              <a:buFont typeface="Arial"/>
              <a:buNone/>
              <a:defRPr sz="1600" b="1"/>
            </a:lvl7pPr>
            <a:lvl8pPr marL="3200400" indent="0" rtl="0">
              <a:buFont typeface="Arial"/>
              <a:buNone/>
              <a:defRPr sz="1600" b="1"/>
            </a:lvl8pPr>
            <a:lvl9pPr marL="3657600" indent="0" rtl="0">
              <a:buFont typeface="Arial"/>
              <a:buNone/>
              <a:defRPr sz="1600" b="1"/>
            </a:lvl9pPr>
          </a:lstStyle>
          <a:p>
            <a:pPr lvl="0"/>
            <a:r>
              <a:rPr lang="en-US" smtClean="0"/>
              <a:t>Click to edit Master text styles</a:t>
            </a:r>
          </a:p>
        </p:txBody>
      </p:sp>
      <p:sp>
        <p:nvSpPr>
          <p:cNvPr id="28" name="Shape 28"/>
          <p:cNvSpPr txBox="1">
            <a:spLocks noGrp="1"/>
          </p:cNvSpPr>
          <p:nvPr>
            <p:ph type="body" idx="2"/>
          </p:nvPr>
        </p:nvSpPr>
        <p:spPr>
          <a:xfrm>
            <a:off x="630237" y="2505075"/>
            <a:ext cx="3868737" cy="3684588"/>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
        <p:nvSpPr>
          <p:cNvPr id="29" name="Shape 29"/>
          <p:cNvSpPr txBox="1">
            <a:spLocks noGrp="1"/>
          </p:cNvSpPr>
          <p:nvPr>
            <p:ph type="body" idx="3"/>
          </p:nvPr>
        </p:nvSpPr>
        <p:spPr>
          <a:xfrm>
            <a:off x="4629150" y="1681163"/>
            <a:ext cx="3887787" cy="823912"/>
          </a:xfrm>
          <a:prstGeom prst="rect">
            <a:avLst/>
          </a:prstGeom>
          <a:noFill/>
          <a:ln>
            <a:noFill/>
          </a:ln>
        </p:spPr>
        <p:txBody>
          <a:bodyPr lIns="91425" tIns="91425" rIns="91425" bIns="91425" anchor="b" anchorCtr="0"/>
          <a:lstStyle>
            <a:lvl1pPr marL="0" indent="0" rtl="0">
              <a:buFont typeface="Arial"/>
              <a:buNone/>
              <a:defRPr sz="2400" b="1"/>
            </a:lvl1pPr>
            <a:lvl2pPr marL="457200" indent="0" rtl="0">
              <a:buFont typeface="Arial"/>
              <a:buNone/>
              <a:defRPr sz="2000" b="1"/>
            </a:lvl2pPr>
            <a:lvl3pPr marL="914400" indent="0" rtl="0">
              <a:buFont typeface="Arial"/>
              <a:buNone/>
              <a:defRPr sz="1800" b="1"/>
            </a:lvl3pPr>
            <a:lvl4pPr marL="1371600" indent="0" rtl="0">
              <a:buFont typeface="Arial"/>
              <a:buNone/>
              <a:defRPr sz="1600" b="1"/>
            </a:lvl4pPr>
            <a:lvl5pPr marL="1828800" indent="0" rtl="0">
              <a:buFont typeface="Arial"/>
              <a:buNone/>
              <a:defRPr sz="1600" b="1"/>
            </a:lvl5pPr>
            <a:lvl6pPr marL="2286000" indent="0" rtl="0">
              <a:buFont typeface="Arial"/>
              <a:buNone/>
              <a:defRPr sz="1600" b="1"/>
            </a:lvl6pPr>
            <a:lvl7pPr marL="2743200" indent="0" rtl="0">
              <a:buFont typeface="Arial"/>
              <a:buNone/>
              <a:defRPr sz="1600" b="1"/>
            </a:lvl7pPr>
            <a:lvl8pPr marL="3200400" indent="0" rtl="0">
              <a:buFont typeface="Arial"/>
              <a:buNone/>
              <a:defRPr sz="1600" b="1"/>
            </a:lvl8pPr>
            <a:lvl9pPr marL="3657600" indent="0" rtl="0">
              <a:buFont typeface="Arial"/>
              <a:buNone/>
              <a:defRPr sz="1600" b="1"/>
            </a:lvl9pPr>
          </a:lstStyle>
          <a:p>
            <a:pPr lvl="0"/>
            <a:r>
              <a:rPr lang="en-US" smtClean="0"/>
              <a:t>Click to edit Master text styles</a:t>
            </a:r>
          </a:p>
        </p:txBody>
      </p:sp>
      <p:sp>
        <p:nvSpPr>
          <p:cNvPr id="30" name="Shape 30"/>
          <p:cNvSpPr txBox="1">
            <a:spLocks noGrp="1"/>
          </p:cNvSpPr>
          <p:nvPr>
            <p:ph type="body" idx="4"/>
          </p:nvPr>
        </p:nvSpPr>
        <p:spPr>
          <a:xfrm>
            <a:off x="4629150" y="2505075"/>
            <a:ext cx="3887787" cy="3684588"/>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350267442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685800" y="304800"/>
            <a:ext cx="7772400" cy="1143000"/>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Tree>
    <p:extLst>
      <p:ext uri="{BB962C8B-B14F-4D97-AF65-F5344CB8AC3E}">
        <p14:creationId xmlns:p14="http://schemas.microsoft.com/office/powerpoint/2010/main" val="173616466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630237" y="457200"/>
            <a:ext cx="2949575" cy="1600199"/>
          </a:xfrm>
          <a:prstGeom prst="rect">
            <a:avLst/>
          </a:prstGeom>
          <a:noFill/>
          <a:ln>
            <a:noFill/>
          </a:ln>
        </p:spPr>
        <p:txBody>
          <a:bodyPr lIns="91425" tIns="91425" rIns="91425" bIns="91425" anchor="b" anchorCtr="0"/>
          <a:lstStyle>
            <a:lvl1pPr rtl="0">
              <a:defRPr sz="32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36" name="Shape 36"/>
          <p:cNvSpPr txBox="1">
            <a:spLocks noGrp="1"/>
          </p:cNvSpPr>
          <p:nvPr>
            <p:ph type="body" idx="1"/>
          </p:nvPr>
        </p:nvSpPr>
        <p:spPr>
          <a:xfrm>
            <a:off x="3887787" y="987425"/>
            <a:ext cx="4629150" cy="4873624"/>
          </a:xfrm>
          <a:prstGeom prst="rect">
            <a:avLst/>
          </a:prstGeom>
          <a:noFill/>
          <a:ln>
            <a:noFill/>
          </a:ln>
        </p:spPr>
        <p:txBody>
          <a:bodyPr lIns="91425" tIns="91425" rIns="91425" bIns="91425" anchor="t" anchorCtr="0"/>
          <a:lstStyle>
            <a:lvl1pPr rtl="0">
              <a:defRPr sz="3200"/>
            </a:lvl1pPr>
            <a:lvl2pPr rtl="0">
              <a:defRPr sz="2800"/>
            </a:lvl2pPr>
            <a:lvl3pPr rtl="0">
              <a:defRPr sz="2400"/>
            </a:lvl3pPr>
            <a:lvl4pPr rtl="0">
              <a:defRPr sz="2000"/>
            </a:lvl4pPr>
            <a:lvl5pPr rtl="0">
              <a:defRPr sz="2000"/>
            </a:lvl5pPr>
            <a:lvl6pPr rtl="0">
              <a:defRPr sz="2000"/>
            </a:lvl6pPr>
            <a:lvl7pPr rtl="0">
              <a:defRPr sz="2000"/>
            </a:lvl7pPr>
            <a:lvl8pPr rtl="0">
              <a:defRPr sz="2000"/>
            </a:lvl8pPr>
            <a:lvl9pPr rtl="0">
              <a:defRPr sz="2000"/>
            </a:lvl9pPr>
          </a:lstStyle>
          <a:p>
            <a:pPr lvl="0"/>
            <a:r>
              <a:rPr lang="en-US" smtClean="0"/>
              <a:t>Click to edit Master text styles</a:t>
            </a:r>
          </a:p>
        </p:txBody>
      </p:sp>
      <p:sp>
        <p:nvSpPr>
          <p:cNvPr id="37" name="Shape 37"/>
          <p:cNvSpPr txBox="1">
            <a:spLocks noGrp="1"/>
          </p:cNvSpPr>
          <p:nvPr>
            <p:ph type="body" idx="2"/>
          </p:nvPr>
        </p:nvSpPr>
        <p:spPr>
          <a:xfrm>
            <a:off x="630237" y="2057400"/>
            <a:ext cx="2949575" cy="3811588"/>
          </a:xfrm>
          <a:prstGeom prst="rect">
            <a:avLst/>
          </a:prstGeom>
          <a:noFill/>
          <a:ln>
            <a:noFill/>
          </a:ln>
        </p:spPr>
        <p:txBody>
          <a:bodyPr lIns="91425" tIns="91425" rIns="91425" bIns="91425" anchor="t" anchorCtr="0"/>
          <a:lstStyle>
            <a:lvl1pPr marL="0" indent="0" rtl="0">
              <a:buFont typeface="Arial"/>
              <a:buNone/>
              <a:defRPr sz="1600"/>
            </a:lvl1pPr>
            <a:lvl2pPr marL="457200" indent="0" rtl="0">
              <a:buFont typeface="Arial"/>
              <a:buNone/>
              <a:defRPr sz="1400"/>
            </a:lvl2pPr>
            <a:lvl3pPr marL="914400" indent="0" rtl="0">
              <a:buFont typeface="Arial"/>
              <a:buNone/>
              <a:defRPr sz="1200"/>
            </a:lvl3pPr>
            <a:lvl4pPr marL="1371600" indent="0" rtl="0">
              <a:buFont typeface="Arial"/>
              <a:buNone/>
              <a:defRPr sz="1000"/>
            </a:lvl4pPr>
            <a:lvl5pPr marL="1828800" indent="0" rtl="0">
              <a:buFont typeface="Arial"/>
              <a:buNone/>
              <a:defRPr sz="1000"/>
            </a:lvl5pPr>
            <a:lvl6pPr marL="2286000" indent="0" rtl="0">
              <a:buFont typeface="Arial"/>
              <a:buNone/>
              <a:defRPr sz="1000"/>
            </a:lvl6pPr>
            <a:lvl7pPr marL="2743200" indent="0" rtl="0">
              <a:buFont typeface="Arial"/>
              <a:buNone/>
              <a:defRPr sz="1000"/>
            </a:lvl7pPr>
            <a:lvl8pPr marL="3200400" indent="0" rtl="0">
              <a:buFont typeface="Arial"/>
              <a:buNone/>
              <a:defRPr sz="1000"/>
            </a:lvl8pPr>
            <a:lvl9pPr marL="3657600" indent="0" rtl="0">
              <a:buFont typeface="Arial"/>
              <a:buNone/>
              <a:defRPr sz="1000"/>
            </a:lvl9pPr>
          </a:lstStyle>
          <a:p>
            <a:pPr lvl="0"/>
            <a:r>
              <a:rPr lang="en-US" smtClean="0"/>
              <a:t>Click to edit Master text styles</a:t>
            </a:r>
          </a:p>
        </p:txBody>
      </p:sp>
    </p:spTree>
    <p:extLst>
      <p:ext uri="{BB962C8B-B14F-4D97-AF65-F5344CB8AC3E}">
        <p14:creationId xmlns:p14="http://schemas.microsoft.com/office/powerpoint/2010/main" val="9901714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630237" y="457200"/>
            <a:ext cx="2949575" cy="1600199"/>
          </a:xfrm>
          <a:prstGeom prst="rect">
            <a:avLst/>
          </a:prstGeom>
          <a:noFill/>
          <a:ln>
            <a:noFill/>
          </a:ln>
        </p:spPr>
        <p:txBody>
          <a:bodyPr lIns="91425" tIns="91425" rIns="91425" bIns="91425" anchor="b" anchorCtr="0"/>
          <a:lstStyle>
            <a:lvl1pPr rtl="0">
              <a:defRPr sz="32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40" name="Shape 40"/>
          <p:cNvSpPr txBox="1">
            <a:spLocks noGrp="1"/>
          </p:cNvSpPr>
          <p:nvPr>
            <p:ph type="body" idx="1"/>
          </p:nvPr>
        </p:nvSpPr>
        <p:spPr>
          <a:xfrm>
            <a:off x="630237" y="2057400"/>
            <a:ext cx="2949575" cy="3811588"/>
          </a:xfrm>
          <a:prstGeom prst="rect">
            <a:avLst/>
          </a:prstGeom>
          <a:noFill/>
          <a:ln>
            <a:noFill/>
          </a:ln>
        </p:spPr>
        <p:txBody>
          <a:bodyPr lIns="91425" tIns="91425" rIns="91425" bIns="91425" anchor="t" anchorCtr="0"/>
          <a:lstStyle>
            <a:lvl1pPr marL="0" indent="0" rtl="0">
              <a:buFont typeface="Arial"/>
              <a:buNone/>
              <a:defRPr sz="1600"/>
            </a:lvl1pPr>
            <a:lvl2pPr marL="457200" indent="0" rtl="0">
              <a:buFont typeface="Arial"/>
              <a:buNone/>
              <a:defRPr sz="1400"/>
            </a:lvl2pPr>
            <a:lvl3pPr marL="914400" indent="0" rtl="0">
              <a:buFont typeface="Arial"/>
              <a:buNone/>
              <a:defRPr sz="1200"/>
            </a:lvl3pPr>
            <a:lvl4pPr marL="1371600" indent="0" rtl="0">
              <a:buFont typeface="Arial"/>
              <a:buNone/>
              <a:defRPr sz="1000"/>
            </a:lvl4pPr>
            <a:lvl5pPr marL="1828800" indent="0" rtl="0">
              <a:buFont typeface="Arial"/>
              <a:buNone/>
              <a:defRPr sz="1000"/>
            </a:lvl5pPr>
            <a:lvl6pPr marL="2286000" indent="0" rtl="0">
              <a:buFont typeface="Arial"/>
              <a:buNone/>
              <a:defRPr sz="1000"/>
            </a:lvl6pPr>
            <a:lvl7pPr marL="2743200" indent="0" rtl="0">
              <a:buFont typeface="Arial"/>
              <a:buNone/>
              <a:defRPr sz="1000"/>
            </a:lvl7pPr>
            <a:lvl8pPr marL="3200400" indent="0" rtl="0">
              <a:buFont typeface="Arial"/>
              <a:buNone/>
              <a:defRPr sz="1000"/>
            </a:lvl8pPr>
            <a:lvl9pPr marL="3657600" indent="0" rtl="0">
              <a:buFont typeface="Arial"/>
              <a:buNone/>
              <a:defRPr sz="1000"/>
            </a:lvl9pPr>
          </a:lstStyle>
          <a:p>
            <a:pPr lvl="0"/>
            <a:r>
              <a:rPr lang="en-US" smtClean="0"/>
              <a:t>Click to edit Master text styles</a:t>
            </a:r>
          </a:p>
        </p:txBody>
      </p:sp>
    </p:spTree>
    <p:extLst>
      <p:ext uri="{BB962C8B-B14F-4D97-AF65-F5344CB8AC3E}">
        <p14:creationId xmlns:p14="http://schemas.microsoft.com/office/powerpoint/2010/main" val="17280688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237368000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685800" y="304800"/>
            <a:ext cx="7772400" cy="1143000"/>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43" name="Shape 43"/>
          <p:cNvSpPr txBox="1">
            <a:spLocks noGrp="1"/>
          </p:cNvSpPr>
          <p:nvPr>
            <p:ph type="body" idx="1"/>
          </p:nvPr>
        </p:nvSpPr>
        <p:spPr>
          <a:xfrm rot="5400000">
            <a:off x="2438399" y="0"/>
            <a:ext cx="4267199" cy="7772400"/>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301841228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Shape 44"/>
        <p:cNvGrpSpPr/>
        <p:nvPr/>
      </p:nvGrpSpPr>
      <p:grpSpPr>
        <a:xfrm>
          <a:off x="0" y="0"/>
          <a:ext cx="0" cy="0"/>
          <a:chOff x="0" y="0"/>
          <a:chExt cx="0" cy="0"/>
        </a:xfrm>
      </p:grpSpPr>
      <p:sp>
        <p:nvSpPr>
          <p:cNvPr id="45" name="Shape 45"/>
          <p:cNvSpPr txBox="1">
            <a:spLocks noGrp="1"/>
          </p:cNvSpPr>
          <p:nvPr>
            <p:ph type="title"/>
          </p:nvPr>
        </p:nvSpPr>
        <p:spPr>
          <a:xfrm rot="5400000">
            <a:off x="4629150" y="2190749"/>
            <a:ext cx="5714999" cy="1943100"/>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46" name="Shape 46"/>
          <p:cNvSpPr txBox="1">
            <a:spLocks noGrp="1"/>
          </p:cNvSpPr>
          <p:nvPr>
            <p:ph type="body" idx="1"/>
          </p:nvPr>
        </p:nvSpPr>
        <p:spPr>
          <a:xfrm rot="5400000">
            <a:off x="666750" y="323849"/>
            <a:ext cx="5714999" cy="5676900"/>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350123865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AE8CA48-77A6-48CC-98E1-9674659E9EDA}" type="datetimeFigureOut">
              <a:rPr lang="en-US" smtClean="0"/>
              <a:pPr/>
              <a:t>10/12/2014</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6553200" y="6356350"/>
            <a:ext cx="2133600" cy="365125"/>
          </a:xfrm>
          <a:prstGeom prst="rect">
            <a:avLst/>
          </a:prstGeom>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212728854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623887" y="1709738"/>
            <a:ext cx="7886700" cy="2852737"/>
          </a:xfrm>
          <a:prstGeom prst="rect">
            <a:avLst/>
          </a:prstGeom>
          <a:noFill/>
          <a:ln>
            <a:noFill/>
          </a:ln>
        </p:spPr>
        <p:txBody>
          <a:bodyPr anchor="b"/>
          <a:lstStyle>
            <a:lvl1pPr rtl="0">
              <a:defRPr sz="60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20" name="Shape 20"/>
          <p:cNvSpPr txBox="1">
            <a:spLocks noGrp="1"/>
          </p:cNvSpPr>
          <p:nvPr>
            <p:ph type="body" idx="1"/>
          </p:nvPr>
        </p:nvSpPr>
        <p:spPr>
          <a:xfrm>
            <a:off x="623887" y="4589462"/>
            <a:ext cx="7886700" cy="1500187"/>
          </a:xfrm>
          <a:prstGeom prst="rect">
            <a:avLst/>
          </a:prstGeom>
          <a:noFill/>
          <a:ln>
            <a:noFill/>
          </a:ln>
        </p:spPr>
        <p:txBody>
          <a:bodyPr/>
          <a:lstStyle>
            <a:lvl1pPr marL="0" indent="0" rtl="0">
              <a:buFont typeface="Arial"/>
              <a:buNone/>
              <a:defRPr sz="2400"/>
            </a:lvl1pPr>
            <a:lvl2pPr marL="457200" indent="0" rtl="0">
              <a:buFont typeface="Arial"/>
              <a:buNone/>
              <a:defRPr sz="2000"/>
            </a:lvl2pPr>
            <a:lvl3pPr marL="914400" indent="0" rtl="0">
              <a:buFont typeface="Arial"/>
              <a:buNone/>
              <a:defRPr sz="1800"/>
            </a:lvl3pPr>
            <a:lvl4pPr marL="1371600" indent="0" rtl="0">
              <a:buFont typeface="Arial"/>
              <a:buNone/>
              <a:defRPr sz="1600"/>
            </a:lvl4pPr>
            <a:lvl5pPr marL="1828800" indent="0" rtl="0">
              <a:buFont typeface="Arial"/>
              <a:buNone/>
              <a:defRPr sz="1600"/>
            </a:lvl5pPr>
            <a:lvl6pPr marL="2286000" indent="0" rtl="0">
              <a:buFont typeface="Arial"/>
              <a:buNone/>
              <a:defRPr sz="1600"/>
            </a:lvl6pPr>
            <a:lvl7pPr marL="2743200" indent="0" rtl="0">
              <a:buFont typeface="Arial"/>
              <a:buNone/>
              <a:defRPr sz="1600"/>
            </a:lvl7pPr>
            <a:lvl8pPr marL="3200400" indent="0" rtl="0">
              <a:buFont typeface="Arial"/>
              <a:buNone/>
              <a:defRPr sz="1600"/>
            </a:lvl8pPr>
            <a:lvl9pPr marL="3657600" indent="0" rtl="0">
              <a:buFont typeface="Arial"/>
              <a:buNone/>
              <a:defRPr sz="1600"/>
            </a:lvl9pPr>
          </a:lstStyle>
          <a:p>
            <a:pPr lvl="0"/>
            <a:r>
              <a:rPr lang="en-US" smtClean="0"/>
              <a:t>Click to edit Master text styles</a:t>
            </a:r>
          </a:p>
        </p:txBody>
      </p:sp>
    </p:spTree>
    <p:extLst>
      <p:ext uri="{BB962C8B-B14F-4D97-AF65-F5344CB8AC3E}">
        <p14:creationId xmlns:p14="http://schemas.microsoft.com/office/powerpoint/2010/main" val="304014755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685800" y="304800"/>
            <a:ext cx="7772400" cy="1143000"/>
          </a:xfrm>
          <a:prstGeom prst="rect">
            <a:avLst/>
          </a:prstGeom>
          <a:noFill/>
          <a:ln>
            <a:noFill/>
          </a:ln>
        </p:spPr>
        <p:txBody>
          <a:bodyPr/>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23" name="Shape 23"/>
          <p:cNvSpPr txBox="1">
            <a:spLocks noGrp="1"/>
          </p:cNvSpPr>
          <p:nvPr>
            <p:ph type="body" idx="1"/>
          </p:nvPr>
        </p:nvSpPr>
        <p:spPr>
          <a:xfrm>
            <a:off x="685800" y="1752600"/>
            <a:ext cx="3809999" cy="4267199"/>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
        <p:nvSpPr>
          <p:cNvPr id="24" name="Shape 24"/>
          <p:cNvSpPr txBox="1">
            <a:spLocks noGrp="1"/>
          </p:cNvSpPr>
          <p:nvPr>
            <p:ph type="body" idx="2"/>
          </p:nvPr>
        </p:nvSpPr>
        <p:spPr>
          <a:xfrm>
            <a:off x="4648200" y="1752600"/>
            <a:ext cx="3809999" cy="4267199"/>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18255145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630237" y="365125"/>
            <a:ext cx="7886700" cy="1325562"/>
          </a:xfrm>
          <a:prstGeom prst="rect">
            <a:avLst/>
          </a:prstGeom>
          <a:noFill/>
          <a:ln>
            <a:noFill/>
          </a:ln>
        </p:spPr>
        <p:txBody>
          <a:bodyPr/>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27" name="Shape 27"/>
          <p:cNvSpPr txBox="1">
            <a:spLocks noGrp="1"/>
          </p:cNvSpPr>
          <p:nvPr>
            <p:ph type="body" idx="1"/>
          </p:nvPr>
        </p:nvSpPr>
        <p:spPr>
          <a:xfrm>
            <a:off x="630237" y="1681163"/>
            <a:ext cx="3868737" cy="823912"/>
          </a:xfrm>
          <a:prstGeom prst="rect">
            <a:avLst/>
          </a:prstGeom>
          <a:noFill/>
          <a:ln>
            <a:noFill/>
          </a:ln>
        </p:spPr>
        <p:txBody>
          <a:bodyPr anchor="b"/>
          <a:lstStyle>
            <a:lvl1pPr marL="0" indent="0" rtl="0">
              <a:buFont typeface="Arial"/>
              <a:buNone/>
              <a:defRPr sz="2400" b="1"/>
            </a:lvl1pPr>
            <a:lvl2pPr marL="457200" indent="0" rtl="0">
              <a:buFont typeface="Arial"/>
              <a:buNone/>
              <a:defRPr sz="2000" b="1"/>
            </a:lvl2pPr>
            <a:lvl3pPr marL="914400" indent="0" rtl="0">
              <a:buFont typeface="Arial"/>
              <a:buNone/>
              <a:defRPr sz="1800" b="1"/>
            </a:lvl3pPr>
            <a:lvl4pPr marL="1371600" indent="0" rtl="0">
              <a:buFont typeface="Arial"/>
              <a:buNone/>
              <a:defRPr sz="1600" b="1"/>
            </a:lvl4pPr>
            <a:lvl5pPr marL="1828800" indent="0" rtl="0">
              <a:buFont typeface="Arial"/>
              <a:buNone/>
              <a:defRPr sz="1600" b="1"/>
            </a:lvl5pPr>
            <a:lvl6pPr marL="2286000" indent="0" rtl="0">
              <a:buFont typeface="Arial"/>
              <a:buNone/>
              <a:defRPr sz="1600" b="1"/>
            </a:lvl6pPr>
            <a:lvl7pPr marL="2743200" indent="0" rtl="0">
              <a:buFont typeface="Arial"/>
              <a:buNone/>
              <a:defRPr sz="1600" b="1"/>
            </a:lvl7pPr>
            <a:lvl8pPr marL="3200400" indent="0" rtl="0">
              <a:buFont typeface="Arial"/>
              <a:buNone/>
              <a:defRPr sz="1600" b="1"/>
            </a:lvl8pPr>
            <a:lvl9pPr marL="3657600" indent="0" rtl="0">
              <a:buFont typeface="Arial"/>
              <a:buNone/>
              <a:defRPr sz="1600" b="1"/>
            </a:lvl9pPr>
          </a:lstStyle>
          <a:p>
            <a:pPr lvl="0"/>
            <a:r>
              <a:rPr lang="en-US" smtClean="0"/>
              <a:t>Click to edit Master text styles</a:t>
            </a:r>
          </a:p>
        </p:txBody>
      </p:sp>
      <p:sp>
        <p:nvSpPr>
          <p:cNvPr id="28" name="Shape 28"/>
          <p:cNvSpPr txBox="1">
            <a:spLocks noGrp="1"/>
          </p:cNvSpPr>
          <p:nvPr>
            <p:ph type="body" idx="2"/>
          </p:nvPr>
        </p:nvSpPr>
        <p:spPr>
          <a:xfrm>
            <a:off x="630237" y="2505075"/>
            <a:ext cx="3868737" cy="3684588"/>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
        <p:nvSpPr>
          <p:cNvPr id="29" name="Shape 29"/>
          <p:cNvSpPr txBox="1">
            <a:spLocks noGrp="1"/>
          </p:cNvSpPr>
          <p:nvPr>
            <p:ph type="body" idx="3"/>
          </p:nvPr>
        </p:nvSpPr>
        <p:spPr>
          <a:xfrm>
            <a:off x="4629150" y="1681163"/>
            <a:ext cx="3887787" cy="823912"/>
          </a:xfrm>
          <a:prstGeom prst="rect">
            <a:avLst/>
          </a:prstGeom>
          <a:noFill/>
          <a:ln>
            <a:noFill/>
          </a:ln>
        </p:spPr>
        <p:txBody>
          <a:bodyPr anchor="b"/>
          <a:lstStyle>
            <a:lvl1pPr marL="0" indent="0" rtl="0">
              <a:buFont typeface="Arial"/>
              <a:buNone/>
              <a:defRPr sz="2400" b="1"/>
            </a:lvl1pPr>
            <a:lvl2pPr marL="457200" indent="0" rtl="0">
              <a:buFont typeface="Arial"/>
              <a:buNone/>
              <a:defRPr sz="2000" b="1"/>
            </a:lvl2pPr>
            <a:lvl3pPr marL="914400" indent="0" rtl="0">
              <a:buFont typeface="Arial"/>
              <a:buNone/>
              <a:defRPr sz="1800" b="1"/>
            </a:lvl3pPr>
            <a:lvl4pPr marL="1371600" indent="0" rtl="0">
              <a:buFont typeface="Arial"/>
              <a:buNone/>
              <a:defRPr sz="1600" b="1"/>
            </a:lvl4pPr>
            <a:lvl5pPr marL="1828800" indent="0" rtl="0">
              <a:buFont typeface="Arial"/>
              <a:buNone/>
              <a:defRPr sz="1600" b="1"/>
            </a:lvl5pPr>
            <a:lvl6pPr marL="2286000" indent="0" rtl="0">
              <a:buFont typeface="Arial"/>
              <a:buNone/>
              <a:defRPr sz="1600" b="1"/>
            </a:lvl6pPr>
            <a:lvl7pPr marL="2743200" indent="0" rtl="0">
              <a:buFont typeface="Arial"/>
              <a:buNone/>
              <a:defRPr sz="1600" b="1"/>
            </a:lvl7pPr>
            <a:lvl8pPr marL="3200400" indent="0" rtl="0">
              <a:buFont typeface="Arial"/>
              <a:buNone/>
              <a:defRPr sz="1600" b="1"/>
            </a:lvl8pPr>
            <a:lvl9pPr marL="3657600" indent="0" rtl="0">
              <a:buFont typeface="Arial"/>
              <a:buNone/>
              <a:defRPr sz="1600" b="1"/>
            </a:lvl9pPr>
          </a:lstStyle>
          <a:p>
            <a:pPr lvl="0"/>
            <a:r>
              <a:rPr lang="en-US" smtClean="0"/>
              <a:t>Click to edit Master text styles</a:t>
            </a:r>
          </a:p>
        </p:txBody>
      </p:sp>
      <p:sp>
        <p:nvSpPr>
          <p:cNvPr id="30" name="Shape 30"/>
          <p:cNvSpPr txBox="1">
            <a:spLocks noGrp="1"/>
          </p:cNvSpPr>
          <p:nvPr>
            <p:ph type="body" idx="4"/>
          </p:nvPr>
        </p:nvSpPr>
        <p:spPr>
          <a:xfrm>
            <a:off x="4629150" y="2505075"/>
            <a:ext cx="3887787" cy="3684588"/>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16593653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630237" y="457200"/>
            <a:ext cx="2949575" cy="1600199"/>
          </a:xfrm>
          <a:prstGeom prst="rect">
            <a:avLst/>
          </a:prstGeom>
          <a:noFill/>
          <a:ln>
            <a:noFill/>
          </a:ln>
        </p:spPr>
        <p:txBody>
          <a:bodyPr anchor="b"/>
          <a:lstStyle>
            <a:lvl1pPr rtl="0">
              <a:defRPr sz="32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36" name="Shape 36"/>
          <p:cNvSpPr txBox="1">
            <a:spLocks noGrp="1"/>
          </p:cNvSpPr>
          <p:nvPr>
            <p:ph type="body" idx="1"/>
          </p:nvPr>
        </p:nvSpPr>
        <p:spPr>
          <a:xfrm>
            <a:off x="3887787" y="987425"/>
            <a:ext cx="4629150" cy="4873624"/>
          </a:xfrm>
          <a:prstGeom prst="rect">
            <a:avLst/>
          </a:prstGeom>
          <a:noFill/>
          <a:ln>
            <a:noFill/>
          </a:ln>
        </p:spPr>
        <p:txBody>
          <a:bodyPr/>
          <a:lstStyle>
            <a:lvl1pPr rtl="0">
              <a:defRPr sz="3200"/>
            </a:lvl1pPr>
            <a:lvl2pPr rtl="0">
              <a:defRPr sz="2800"/>
            </a:lvl2pPr>
            <a:lvl3pPr rtl="0">
              <a:defRPr sz="2400"/>
            </a:lvl3pPr>
            <a:lvl4pPr rtl="0">
              <a:defRPr sz="2000"/>
            </a:lvl4pPr>
            <a:lvl5pPr rtl="0">
              <a:defRPr sz="2000"/>
            </a:lvl5pPr>
            <a:lvl6pPr rtl="0">
              <a:defRPr sz="2000"/>
            </a:lvl6pPr>
            <a:lvl7pPr rtl="0">
              <a:defRPr sz="2000"/>
            </a:lvl7pPr>
            <a:lvl8pPr rtl="0">
              <a:defRPr sz="2000"/>
            </a:lvl8pPr>
            <a:lvl9pPr rtl="0">
              <a:defRPr sz="2000"/>
            </a:lvl9pPr>
          </a:lstStyle>
          <a:p>
            <a:pPr lvl="0"/>
            <a:r>
              <a:rPr lang="en-US" smtClean="0"/>
              <a:t>Click to edit Master text styles</a:t>
            </a:r>
          </a:p>
        </p:txBody>
      </p:sp>
      <p:sp>
        <p:nvSpPr>
          <p:cNvPr id="37" name="Shape 37"/>
          <p:cNvSpPr txBox="1">
            <a:spLocks noGrp="1"/>
          </p:cNvSpPr>
          <p:nvPr>
            <p:ph type="body" idx="2"/>
          </p:nvPr>
        </p:nvSpPr>
        <p:spPr>
          <a:xfrm>
            <a:off x="630237" y="2057400"/>
            <a:ext cx="2949575" cy="3811588"/>
          </a:xfrm>
          <a:prstGeom prst="rect">
            <a:avLst/>
          </a:prstGeom>
          <a:noFill/>
          <a:ln>
            <a:noFill/>
          </a:ln>
        </p:spPr>
        <p:txBody>
          <a:bodyPr/>
          <a:lstStyle>
            <a:lvl1pPr marL="0" indent="0" rtl="0">
              <a:buFont typeface="Arial"/>
              <a:buNone/>
              <a:defRPr sz="1600"/>
            </a:lvl1pPr>
            <a:lvl2pPr marL="457200" indent="0" rtl="0">
              <a:buFont typeface="Arial"/>
              <a:buNone/>
              <a:defRPr sz="1400"/>
            </a:lvl2pPr>
            <a:lvl3pPr marL="914400" indent="0" rtl="0">
              <a:buFont typeface="Arial"/>
              <a:buNone/>
              <a:defRPr sz="1200"/>
            </a:lvl3pPr>
            <a:lvl4pPr marL="1371600" indent="0" rtl="0">
              <a:buFont typeface="Arial"/>
              <a:buNone/>
              <a:defRPr sz="1000"/>
            </a:lvl4pPr>
            <a:lvl5pPr marL="1828800" indent="0" rtl="0">
              <a:buFont typeface="Arial"/>
              <a:buNone/>
              <a:defRPr sz="1000"/>
            </a:lvl5pPr>
            <a:lvl6pPr marL="2286000" indent="0" rtl="0">
              <a:buFont typeface="Arial"/>
              <a:buNone/>
              <a:defRPr sz="1000"/>
            </a:lvl6pPr>
            <a:lvl7pPr marL="2743200" indent="0" rtl="0">
              <a:buFont typeface="Arial"/>
              <a:buNone/>
              <a:defRPr sz="1000"/>
            </a:lvl7pPr>
            <a:lvl8pPr marL="3200400" indent="0" rtl="0">
              <a:buFont typeface="Arial"/>
              <a:buNone/>
              <a:defRPr sz="1000"/>
            </a:lvl8pPr>
            <a:lvl9pPr marL="3657600" indent="0" rtl="0">
              <a:buFont typeface="Arial"/>
              <a:buNone/>
              <a:defRPr sz="1000"/>
            </a:lvl9pPr>
          </a:lstStyle>
          <a:p>
            <a:pPr lvl="0"/>
            <a:r>
              <a:rPr lang="en-US" smtClean="0"/>
              <a:t>Click to edit Master text styles</a:t>
            </a:r>
          </a:p>
        </p:txBody>
      </p:sp>
    </p:spTree>
    <p:extLst>
      <p:ext uri="{BB962C8B-B14F-4D97-AF65-F5344CB8AC3E}">
        <p14:creationId xmlns:p14="http://schemas.microsoft.com/office/powerpoint/2010/main" val="408473301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630237" y="457200"/>
            <a:ext cx="2949575" cy="1600199"/>
          </a:xfrm>
          <a:prstGeom prst="rect">
            <a:avLst/>
          </a:prstGeom>
          <a:noFill/>
          <a:ln>
            <a:noFill/>
          </a:ln>
        </p:spPr>
        <p:txBody>
          <a:bodyPr anchor="b"/>
          <a:lstStyle>
            <a:lvl1pPr rtl="0">
              <a:defRPr sz="32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40" name="Shape 40"/>
          <p:cNvSpPr txBox="1">
            <a:spLocks noGrp="1"/>
          </p:cNvSpPr>
          <p:nvPr>
            <p:ph type="body" idx="1"/>
          </p:nvPr>
        </p:nvSpPr>
        <p:spPr>
          <a:xfrm>
            <a:off x="630237" y="2057400"/>
            <a:ext cx="2949575" cy="3811588"/>
          </a:xfrm>
          <a:prstGeom prst="rect">
            <a:avLst/>
          </a:prstGeom>
          <a:noFill/>
          <a:ln>
            <a:noFill/>
          </a:ln>
        </p:spPr>
        <p:txBody>
          <a:bodyPr/>
          <a:lstStyle>
            <a:lvl1pPr marL="0" indent="0" rtl="0">
              <a:buFont typeface="Arial"/>
              <a:buNone/>
              <a:defRPr sz="1600"/>
            </a:lvl1pPr>
            <a:lvl2pPr marL="457200" indent="0" rtl="0">
              <a:buFont typeface="Arial"/>
              <a:buNone/>
              <a:defRPr sz="1400"/>
            </a:lvl2pPr>
            <a:lvl3pPr marL="914400" indent="0" rtl="0">
              <a:buFont typeface="Arial"/>
              <a:buNone/>
              <a:defRPr sz="1200"/>
            </a:lvl3pPr>
            <a:lvl4pPr marL="1371600" indent="0" rtl="0">
              <a:buFont typeface="Arial"/>
              <a:buNone/>
              <a:defRPr sz="1000"/>
            </a:lvl4pPr>
            <a:lvl5pPr marL="1828800" indent="0" rtl="0">
              <a:buFont typeface="Arial"/>
              <a:buNone/>
              <a:defRPr sz="1000"/>
            </a:lvl5pPr>
            <a:lvl6pPr marL="2286000" indent="0" rtl="0">
              <a:buFont typeface="Arial"/>
              <a:buNone/>
              <a:defRPr sz="1000"/>
            </a:lvl6pPr>
            <a:lvl7pPr marL="2743200" indent="0" rtl="0">
              <a:buFont typeface="Arial"/>
              <a:buNone/>
              <a:defRPr sz="1000"/>
            </a:lvl7pPr>
            <a:lvl8pPr marL="3200400" indent="0" rtl="0">
              <a:buFont typeface="Arial"/>
              <a:buNone/>
              <a:defRPr sz="1000"/>
            </a:lvl8pPr>
            <a:lvl9pPr marL="3657600" indent="0" rtl="0">
              <a:buFont typeface="Arial"/>
              <a:buNone/>
              <a:defRPr sz="1000"/>
            </a:lvl9pPr>
          </a:lstStyle>
          <a:p>
            <a:pPr lvl="0"/>
            <a:r>
              <a:rPr lang="en-US" smtClean="0"/>
              <a:t>Click to edit Master text styles</a:t>
            </a:r>
          </a:p>
        </p:txBody>
      </p:sp>
    </p:spTree>
    <p:extLst>
      <p:ext uri="{BB962C8B-B14F-4D97-AF65-F5344CB8AC3E}">
        <p14:creationId xmlns:p14="http://schemas.microsoft.com/office/powerpoint/2010/main" val="353381138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Shape 41"/>
        <p:cNvGrpSpPr/>
        <p:nvPr/>
      </p:nvGrpSpPr>
      <p:grpSpPr>
        <a:xfrm>
          <a:off x="0" y="0"/>
          <a:ext cx="0" cy="0"/>
          <a:chOff x="0" y="0"/>
          <a:chExt cx="0" cy="0"/>
        </a:xfrm>
      </p:grpSpPr>
      <p:sp>
        <p:nvSpPr>
          <p:cNvPr id="42" name="Shape 42"/>
          <p:cNvSpPr txBox="1">
            <a:spLocks noGrp="1"/>
          </p:cNvSpPr>
          <p:nvPr>
            <p:ph type="title"/>
          </p:nvPr>
        </p:nvSpPr>
        <p:spPr>
          <a:xfrm>
            <a:off x="685800" y="304800"/>
            <a:ext cx="7772400" cy="1143000"/>
          </a:xfrm>
          <a:prstGeom prst="rect">
            <a:avLst/>
          </a:prstGeom>
          <a:noFill/>
          <a:ln>
            <a:noFill/>
          </a:ln>
        </p:spPr>
        <p:txBody>
          <a:bodyPr/>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43" name="Shape 43"/>
          <p:cNvSpPr txBox="1">
            <a:spLocks noGrp="1"/>
          </p:cNvSpPr>
          <p:nvPr>
            <p:ph type="body" idx="1"/>
          </p:nvPr>
        </p:nvSpPr>
        <p:spPr>
          <a:xfrm rot="5400000">
            <a:off x="2438399" y="0"/>
            <a:ext cx="4267199" cy="7772400"/>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2537557656"/>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Shape 44"/>
        <p:cNvGrpSpPr/>
        <p:nvPr/>
      </p:nvGrpSpPr>
      <p:grpSpPr>
        <a:xfrm>
          <a:off x="0" y="0"/>
          <a:ext cx="0" cy="0"/>
          <a:chOff x="0" y="0"/>
          <a:chExt cx="0" cy="0"/>
        </a:xfrm>
      </p:grpSpPr>
      <p:sp>
        <p:nvSpPr>
          <p:cNvPr id="45" name="Shape 45"/>
          <p:cNvSpPr txBox="1">
            <a:spLocks noGrp="1"/>
          </p:cNvSpPr>
          <p:nvPr>
            <p:ph type="title"/>
          </p:nvPr>
        </p:nvSpPr>
        <p:spPr>
          <a:xfrm rot="5400000">
            <a:off x="4629150" y="2190749"/>
            <a:ext cx="5714999" cy="1943100"/>
          </a:xfrm>
          <a:prstGeom prst="rect">
            <a:avLst/>
          </a:prstGeom>
          <a:noFill/>
          <a:ln>
            <a:noFill/>
          </a:ln>
        </p:spPr>
        <p:txBody>
          <a:bodyPr/>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46" name="Shape 46"/>
          <p:cNvSpPr txBox="1">
            <a:spLocks noGrp="1"/>
          </p:cNvSpPr>
          <p:nvPr>
            <p:ph type="body" idx="1"/>
          </p:nvPr>
        </p:nvSpPr>
        <p:spPr>
          <a:xfrm rot="5400000">
            <a:off x="666750" y="323849"/>
            <a:ext cx="5714999" cy="5676900"/>
          </a:xfrm>
          <a:prstGeom prst="rect">
            <a:avLst/>
          </a:prstGeom>
          <a:noFill/>
          <a:ln>
            <a:noFill/>
          </a:ln>
        </p:spPr>
        <p:txBody>
          <a:bodyPr/>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1377043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120750890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706254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smtClean="0"/>
              <a:t>Click to edit Master title style</a:t>
            </a:r>
            <a:endParaRPr lang="en-US"/>
          </a:p>
        </p:txBody>
      </p:sp>
      <p:sp>
        <p:nvSpPr>
          <p:cNvPr id="3" name="Content Placeholder 2"/>
          <p:cNvSpPr>
            <a:spLocks noGrp="1"/>
          </p:cNvSpPr>
          <p:nvPr>
            <p:ph idx="1"/>
          </p:nvPr>
        </p:nvSpPr>
        <p:spPr>
          <a:xfrm>
            <a:off x="685800" y="1752600"/>
            <a:ext cx="7772400" cy="4267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59541816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685800" y="304800"/>
            <a:ext cx="7772400" cy="1143000"/>
          </a:xfrm>
        </p:spPr>
        <p:txBody>
          <a:bodyPr/>
          <a:lstStyle/>
          <a:p>
            <a:r>
              <a:rPr lang="en-US" smtClean="0"/>
              <a:t>Click to edit Master title style</a:t>
            </a:r>
            <a:endParaRPr lang="en-US"/>
          </a:p>
        </p:txBody>
      </p:sp>
      <p:sp>
        <p:nvSpPr>
          <p:cNvPr id="3" name="Table Placeholder 2"/>
          <p:cNvSpPr>
            <a:spLocks noGrp="1"/>
          </p:cNvSpPr>
          <p:nvPr>
            <p:ph type="tbl" idx="1"/>
          </p:nvPr>
        </p:nvSpPr>
        <p:spPr>
          <a:xfrm>
            <a:off x="685800" y="1752600"/>
            <a:ext cx="7772400" cy="4267200"/>
          </a:xfrm>
        </p:spPr>
        <p:txBody>
          <a:bodyPr/>
          <a:lstStyle/>
          <a:p>
            <a:r>
              <a:rPr lang="en-US" smtClean="0"/>
              <a:t>Click icon to add table</a:t>
            </a:r>
            <a:endParaRPr lang="en-US"/>
          </a:p>
        </p:txBody>
      </p:sp>
    </p:spTree>
    <p:extLst>
      <p:ext uri="{BB962C8B-B14F-4D97-AF65-F5344CB8AC3E}">
        <p14:creationId xmlns:p14="http://schemas.microsoft.com/office/powerpoint/2010/main" val="158464367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3081" name="Picture 9" descr="UofM-1_T"/>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763" y="0"/>
            <a:ext cx="9148763" cy="6862763"/>
          </a:xfrm>
          <a:prstGeom prst="rect">
            <a:avLst/>
          </a:prstGeom>
          <a:noFill/>
          <a:extLst>
            <a:ext uri="{909E8E84-426E-40DD-AFC4-6F175D3DCCD1}">
              <a14:hiddenFill xmlns:a14="http://schemas.microsoft.com/office/drawing/2010/main">
                <a:solidFill>
                  <a:srgbClr val="FFFFFF"/>
                </a:solidFill>
              </a14:hiddenFill>
            </a:ext>
          </a:extLst>
        </p:spPr>
      </p:pic>
      <p:sp>
        <p:nvSpPr>
          <p:cNvPr id="3075" name="Rectangle 3"/>
          <p:cNvSpPr>
            <a:spLocks noGrp="1" noChangeArrowheads="1"/>
          </p:cNvSpPr>
          <p:nvPr>
            <p:ph type="ctrTitle"/>
          </p:nvPr>
        </p:nvSpPr>
        <p:spPr>
          <a:xfrm>
            <a:off x="685800" y="1371600"/>
            <a:ext cx="7772400" cy="1143000"/>
          </a:xfrm>
        </p:spPr>
        <p:txBody>
          <a:bodyPr/>
          <a:lstStyle>
            <a:lvl1pPr>
              <a:defRPr/>
            </a:lvl1pPr>
          </a:lstStyle>
          <a:p>
            <a:pPr lvl="0"/>
            <a:r>
              <a:rPr lang="en-US" noProof="0" smtClean="0"/>
              <a:t>Click to edit Master title style</a:t>
            </a:r>
          </a:p>
        </p:txBody>
      </p:sp>
    </p:spTree>
    <p:extLst>
      <p:ext uri="{BB962C8B-B14F-4D97-AF65-F5344CB8AC3E}">
        <p14:creationId xmlns:p14="http://schemas.microsoft.com/office/powerpoint/2010/main" val="98848987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622750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8"/>
            <a:ext cx="78867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Tree>
    <p:extLst>
      <p:ext uri="{BB962C8B-B14F-4D97-AF65-F5344CB8AC3E}">
        <p14:creationId xmlns:p14="http://schemas.microsoft.com/office/powerpoint/2010/main" val="7016644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85800" y="1752600"/>
            <a:ext cx="3810000" cy="4267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752600"/>
            <a:ext cx="3810000" cy="4267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055294535"/>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30238" y="365125"/>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30238" y="2505075"/>
            <a:ext cx="386873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7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497201516"/>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438163632"/>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651364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165376320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258181803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30238" y="457200"/>
            <a:ext cx="2949575"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157808553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4083275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5100" y="304800"/>
            <a:ext cx="1943100" cy="57150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85800" y="304800"/>
            <a:ext cx="5676900" cy="57150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3613515223"/>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2"/>
        <p:cNvGrpSpPr/>
        <p:nvPr/>
      </p:nvGrpSpPr>
      <p:grpSpPr>
        <a:xfrm>
          <a:off x="0" y="0"/>
          <a:ext cx="0" cy="0"/>
          <a:chOff x="0" y="0"/>
          <a:chExt cx="0" cy="0"/>
        </a:xfrm>
      </p:grpSpPr>
      <p:sp>
        <p:nvSpPr>
          <p:cNvPr id="13" name="Shape 13"/>
          <p:cNvSpPr/>
          <p:nvPr/>
        </p:nvSpPr>
        <p:spPr>
          <a:xfrm>
            <a:off x="-4763" y="0"/>
            <a:ext cx="9148763" cy="6862762"/>
          </a:xfrm>
          <a:prstGeom prst="rect">
            <a:avLst/>
          </a:prstGeom>
          <a:blipFill>
            <a:blip r:embed="rId2" cstate="print"/>
            <a:stretch>
              <a:fillRect/>
            </a:stretch>
          </a:blipFill>
        </p:spPr>
      </p:sp>
      <p:sp>
        <p:nvSpPr>
          <p:cNvPr id="14" name="Shape 14"/>
          <p:cNvSpPr txBox="1">
            <a:spLocks noGrp="1"/>
          </p:cNvSpPr>
          <p:nvPr>
            <p:ph type="ctrTitle"/>
          </p:nvPr>
        </p:nvSpPr>
        <p:spPr>
          <a:xfrm>
            <a:off x="685800" y="1371600"/>
            <a:ext cx="7772400" cy="1143000"/>
          </a:xfrm>
          <a:prstGeom prst="rect">
            <a:avLst/>
          </a:prstGeom>
          <a:noFill/>
          <a:ln>
            <a:noFill/>
          </a:ln>
        </p:spPr>
        <p:txBody>
          <a:bodyPr lIns="91425" tIns="91425" rIns="91425" bIns="91425" anchor="ctr" anchorCtr="0"/>
          <a:lstStyle>
            <a:lvl1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1pPr>
            <a:lvl2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2pPr>
            <a:lvl3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3pPr>
            <a:lvl4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4pPr>
            <a:lvl5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5pPr>
            <a:lvl6pPr marL="457200" marR="0" indent="0" algn="ctr" rtl="0">
              <a:spcBef>
                <a:spcPts val="0"/>
              </a:spcBef>
              <a:spcAft>
                <a:spcPts val="0"/>
              </a:spcAft>
              <a:defRPr sz="4400" b="0" i="0" u="none" strike="noStrike" cap="none" baseline="0">
                <a:solidFill>
                  <a:srgbClr val="7A0019"/>
                </a:solidFill>
                <a:latin typeface="Arial"/>
                <a:ea typeface="Arial"/>
                <a:cs typeface="Arial"/>
                <a:sym typeface="Arial"/>
              </a:defRPr>
            </a:lvl6pPr>
            <a:lvl7pPr marL="914400" marR="0" indent="0" algn="ctr" rtl="0">
              <a:spcBef>
                <a:spcPts val="0"/>
              </a:spcBef>
              <a:spcAft>
                <a:spcPts val="0"/>
              </a:spcAft>
              <a:defRPr sz="4400" b="0" i="0" u="none" strike="noStrike" cap="none" baseline="0">
                <a:solidFill>
                  <a:srgbClr val="7A0019"/>
                </a:solidFill>
                <a:latin typeface="Arial"/>
                <a:ea typeface="Arial"/>
                <a:cs typeface="Arial"/>
                <a:sym typeface="Arial"/>
              </a:defRPr>
            </a:lvl7pPr>
            <a:lvl8pPr marL="1371600" marR="0" indent="0" algn="ctr" rtl="0">
              <a:spcBef>
                <a:spcPts val="0"/>
              </a:spcBef>
              <a:spcAft>
                <a:spcPts val="0"/>
              </a:spcAft>
              <a:defRPr sz="4400" b="0" i="0" u="none" strike="noStrike" cap="none" baseline="0">
                <a:solidFill>
                  <a:srgbClr val="7A0019"/>
                </a:solidFill>
                <a:latin typeface="Arial"/>
                <a:ea typeface="Arial"/>
                <a:cs typeface="Arial"/>
                <a:sym typeface="Arial"/>
              </a:defRPr>
            </a:lvl8pPr>
            <a:lvl9pPr marL="1828800" marR="0" indent="0" algn="ctr" rtl="0">
              <a:spcBef>
                <a:spcPts val="0"/>
              </a:spcBef>
              <a:spcAft>
                <a:spcPts val="0"/>
              </a:spcAft>
              <a:defRPr sz="4400" b="0" i="0" u="none" strike="noStrike" cap="none" baseline="0">
                <a:solidFill>
                  <a:srgbClr val="7A0019"/>
                </a:solidFill>
                <a:latin typeface="Arial"/>
                <a:ea typeface="Arial"/>
                <a:cs typeface="Arial"/>
                <a:sym typeface="Arial"/>
              </a:defRPr>
            </a:lvl9pPr>
          </a:lstStyle>
          <a:p>
            <a:r>
              <a:rPr lang="en-US" smtClean="0"/>
              <a:t>Click to edit Master title style</a:t>
            </a:r>
            <a:endParaRPr/>
          </a:p>
        </p:txBody>
      </p:sp>
    </p:spTree>
    <p:extLst>
      <p:ext uri="{BB962C8B-B14F-4D97-AF65-F5344CB8AC3E}">
        <p14:creationId xmlns:p14="http://schemas.microsoft.com/office/powerpoint/2010/main" val="2664881665"/>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Shape 18"/>
        <p:cNvGrpSpPr/>
        <p:nvPr/>
      </p:nvGrpSpPr>
      <p:grpSpPr>
        <a:xfrm>
          <a:off x="0" y="0"/>
          <a:ext cx="0" cy="0"/>
          <a:chOff x="0" y="0"/>
          <a:chExt cx="0" cy="0"/>
        </a:xfrm>
      </p:grpSpPr>
      <p:sp>
        <p:nvSpPr>
          <p:cNvPr id="19" name="Shape 19"/>
          <p:cNvSpPr txBox="1">
            <a:spLocks noGrp="1"/>
          </p:cNvSpPr>
          <p:nvPr>
            <p:ph type="title"/>
          </p:nvPr>
        </p:nvSpPr>
        <p:spPr>
          <a:xfrm>
            <a:off x="623887" y="1709738"/>
            <a:ext cx="7886700" cy="2852737"/>
          </a:xfrm>
          <a:prstGeom prst="rect">
            <a:avLst/>
          </a:prstGeom>
          <a:noFill/>
          <a:ln>
            <a:noFill/>
          </a:ln>
        </p:spPr>
        <p:txBody>
          <a:bodyPr lIns="91425" tIns="91425" rIns="91425" bIns="91425" anchor="b" anchorCtr="0"/>
          <a:lstStyle>
            <a:lvl1pPr rtl="0">
              <a:defRPr sz="60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20" name="Shape 20"/>
          <p:cNvSpPr txBox="1">
            <a:spLocks noGrp="1"/>
          </p:cNvSpPr>
          <p:nvPr>
            <p:ph type="body" idx="1"/>
          </p:nvPr>
        </p:nvSpPr>
        <p:spPr>
          <a:xfrm>
            <a:off x="623887" y="4589462"/>
            <a:ext cx="7886700" cy="1500187"/>
          </a:xfrm>
          <a:prstGeom prst="rect">
            <a:avLst/>
          </a:prstGeom>
          <a:noFill/>
          <a:ln>
            <a:noFill/>
          </a:ln>
        </p:spPr>
        <p:txBody>
          <a:bodyPr lIns="91425" tIns="91425" rIns="91425" bIns="91425" anchor="t" anchorCtr="0"/>
          <a:lstStyle>
            <a:lvl1pPr marL="0" indent="0" rtl="0">
              <a:buFont typeface="Arial"/>
              <a:buNone/>
              <a:defRPr sz="2400"/>
            </a:lvl1pPr>
            <a:lvl2pPr marL="457200" indent="0" rtl="0">
              <a:buFont typeface="Arial"/>
              <a:buNone/>
              <a:defRPr sz="2000"/>
            </a:lvl2pPr>
            <a:lvl3pPr marL="914400" indent="0" rtl="0">
              <a:buFont typeface="Arial"/>
              <a:buNone/>
              <a:defRPr sz="1800"/>
            </a:lvl3pPr>
            <a:lvl4pPr marL="1371600" indent="0" rtl="0">
              <a:buFont typeface="Arial"/>
              <a:buNone/>
              <a:defRPr sz="1600"/>
            </a:lvl4pPr>
            <a:lvl5pPr marL="1828800" indent="0" rtl="0">
              <a:buFont typeface="Arial"/>
              <a:buNone/>
              <a:defRPr sz="1600"/>
            </a:lvl5pPr>
            <a:lvl6pPr marL="2286000" indent="0" rtl="0">
              <a:buFont typeface="Arial"/>
              <a:buNone/>
              <a:defRPr sz="1600"/>
            </a:lvl6pPr>
            <a:lvl7pPr marL="2743200" indent="0" rtl="0">
              <a:buFont typeface="Arial"/>
              <a:buNone/>
              <a:defRPr sz="1600"/>
            </a:lvl7pPr>
            <a:lvl8pPr marL="3200400" indent="0" rtl="0">
              <a:buFont typeface="Arial"/>
              <a:buNone/>
              <a:defRPr sz="1600"/>
            </a:lvl8pPr>
            <a:lvl9pPr marL="3657600" indent="0" rtl="0">
              <a:buFont typeface="Arial"/>
              <a:buNone/>
              <a:defRPr sz="1600"/>
            </a:lvl9pPr>
          </a:lstStyle>
          <a:p>
            <a:pPr lvl="0"/>
            <a:r>
              <a:rPr lang="en-US" smtClean="0"/>
              <a:t>Click to edit Master text styles</a:t>
            </a:r>
          </a:p>
        </p:txBody>
      </p:sp>
    </p:spTree>
    <p:extLst>
      <p:ext uri="{BB962C8B-B14F-4D97-AF65-F5344CB8AC3E}">
        <p14:creationId xmlns:p14="http://schemas.microsoft.com/office/powerpoint/2010/main" val="331884352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a:off x="685800" y="304800"/>
            <a:ext cx="7772400" cy="1143000"/>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23" name="Shape 23"/>
          <p:cNvSpPr txBox="1">
            <a:spLocks noGrp="1"/>
          </p:cNvSpPr>
          <p:nvPr>
            <p:ph type="body" idx="1"/>
          </p:nvPr>
        </p:nvSpPr>
        <p:spPr>
          <a:xfrm>
            <a:off x="685800" y="1752600"/>
            <a:ext cx="3809999" cy="4267199"/>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
        <p:nvSpPr>
          <p:cNvPr id="24" name="Shape 24"/>
          <p:cNvSpPr txBox="1">
            <a:spLocks noGrp="1"/>
          </p:cNvSpPr>
          <p:nvPr>
            <p:ph type="body" idx="2"/>
          </p:nvPr>
        </p:nvSpPr>
        <p:spPr>
          <a:xfrm>
            <a:off x="4648200" y="1752600"/>
            <a:ext cx="3809999" cy="4267199"/>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655190379"/>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630237" y="365125"/>
            <a:ext cx="7886700" cy="1325562"/>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27" name="Shape 27"/>
          <p:cNvSpPr txBox="1">
            <a:spLocks noGrp="1"/>
          </p:cNvSpPr>
          <p:nvPr>
            <p:ph type="body" idx="1"/>
          </p:nvPr>
        </p:nvSpPr>
        <p:spPr>
          <a:xfrm>
            <a:off x="630237" y="1681163"/>
            <a:ext cx="3868737" cy="823912"/>
          </a:xfrm>
          <a:prstGeom prst="rect">
            <a:avLst/>
          </a:prstGeom>
          <a:noFill/>
          <a:ln>
            <a:noFill/>
          </a:ln>
        </p:spPr>
        <p:txBody>
          <a:bodyPr lIns="91425" tIns="91425" rIns="91425" bIns="91425" anchor="b" anchorCtr="0"/>
          <a:lstStyle>
            <a:lvl1pPr marL="0" indent="0" rtl="0">
              <a:buFont typeface="Arial"/>
              <a:buNone/>
              <a:defRPr sz="2400" b="1"/>
            </a:lvl1pPr>
            <a:lvl2pPr marL="457200" indent="0" rtl="0">
              <a:buFont typeface="Arial"/>
              <a:buNone/>
              <a:defRPr sz="2000" b="1"/>
            </a:lvl2pPr>
            <a:lvl3pPr marL="914400" indent="0" rtl="0">
              <a:buFont typeface="Arial"/>
              <a:buNone/>
              <a:defRPr sz="1800" b="1"/>
            </a:lvl3pPr>
            <a:lvl4pPr marL="1371600" indent="0" rtl="0">
              <a:buFont typeface="Arial"/>
              <a:buNone/>
              <a:defRPr sz="1600" b="1"/>
            </a:lvl4pPr>
            <a:lvl5pPr marL="1828800" indent="0" rtl="0">
              <a:buFont typeface="Arial"/>
              <a:buNone/>
              <a:defRPr sz="1600" b="1"/>
            </a:lvl5pPr>
            <a:lvl6pPr marL="2286000" indent="0" rtl="0">
              <a:buFont typeface="Arial"/>
              <a:buNone/>
              <a:defRPr sz="1600" b="1"/>
            </a:lvl6pPr>
            <a:lvl7pPr marL="2743200" indent="0" rtl="0">
              <a:buFont typeface="Arial"/>
              <a:buNone/>
              <a:defRPr sz="1600" b="1"/>
            </a:lvl7pPr>
            <a:lvl8pPr marL="3200400" indent="0" rtl="0">
              <a:buFont typeface="Arial"/>
              <a:buNone/>
              <a:defRPr sz="1600" b="1"/>
            </a:lvl8pPr>
            <a:lvl9pPr marL="3657600" indent="0" rtl="0">
              <a:buFont typeface="Arial"/>
              <a:buNone/>
              <a:defRPr sz="1600" b="1"/>
            </a:lvl9pPr>
          </a:lstStyle>
          <a:p>
            <a:pPr lvl="0"/>
            <a:r>
              <a:rPr lang="en-US" smtClean="0"/>
              <a:t>Click to edit Master text styles</a:t>
            </a:r>
          </a:p>
        </p:txBody>
      </p:sp>
      <p:sp>
        <p:nvSpPr>
          <p:cNvPr id="28" name="Shape 28"/>
          <p:cNvSpPr txBox="1">
            <a:spLocks noGrp="1"/>
          </p:cNvSpPr>
          <p:nvPr>
            <p:ph type="body" idx="2"/>
          </p:nvPr>
        </p:nvSpPr>
        <p:spPr>
          <a:xfrm>
            <a:off x="630237" y="2505075"/>
            <a:ext cx="3868737" cy="3684588"/>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
        <p:nvSpPr>
          <p:cNvPr id="29" name="Shape 29"/>
          <p:cNvSpPr txBox="1">
            <a:spLocks noGrp="1"/>
          </p:cNvSpPr>
          <p:nvPr>
            <p:ph type="body" idx="3"/>
          </p:nvPr>
        </p:nvSpPr>
        <p:spPr>
          <a:xfrm>
            <a:off x="4629150" y="1681163"/>
            <a:ext cx="3887787" cy="823912"/>
          </a:xfrm>
          <a:prstGeom prst="rect">
            <a:avLst/>
          </a:prstGeom>
          <a:noFill/>
          <a:ln>
            <a:noFill/>
          </a:ln>
        </p:spPr>
        <p:txBody>
          <a:bodyPr lIns="91425" tIns="91425" rIns="91425" bIns="91425" anchor="b" anchorCtr="0"/>
          <a:lstStyle>
            <a:lvl1pPr marL="0" indent="0" rtl="0">
              <a:buFont typeface="Arial"/>
              <a:buNone/>
              <a:defRPr sz="2400" b="1"/>
            </a:lvl1pPr>
            <a:lvl2pPr marL="457200" indent="0" rtl="0">
              <a:buFont typeface="Arial"/>
              <a:buNone/>
              <a:defRPr sz="2000" b="1"/>
            </a:lvl2pPr>
            <a:lvl3pPr marL="914400" indent="0" rtl="0">
              <a:buFont typeface="Arial"/>
              <a:buNone/>
              <a:defRPr sz="1800" b="1"/>
            </a:lvl3pPr>
            <a:lvl4pPr marL="1371600" indent="0" rtl="0">
              <a:buFont typeface="Arial"/>
              <a:buNone/>
              <a:defRPr sz="1600" b="1"/>
            </a:lvl4pPr>
            <a:lvl5pPr marL="1828800" indent="0" rtl="0">
              <a:buFont typeface="Arial"/>
              <a:buNone/>
              <a:defRPr sz="1600" b="1"/>
            </a:lvl5pPr>
            <a:lvl6pPr marL="2286000" indent="0" rtl="0">
              <a:buFont typeface="Arial"/>
              <a:buNone/>
              <a:defRPr sz="1600" b="1"/>
            </a:lvl6pPr>
            <a:lvl7pPr marL="2743200" indent="0" rtl="0">
              <a:buFont typeface="Arial"/>
              <a:buNone/>
              <a:defRPr sz="1600" b="1"/>
            </a:lvl7pPr>
            <a:lvl8pPr marL="3200400" indent="0" rtl="0">
              <a:buFont typeface="Arial"/>
              <a:buNone/>
              <a:defRPr sz="1600" b="1"/>
            </a:lvl8pPr>
            <a:lvl9pPr marL="3657600" indent="0" rtl="0">
              <a:buFont typeface="Arial"/>
              <a:buNone/>
              <a:defRPr sz="1600" b="1"/>
            </a:lvl9pPr>
          </a:lstStyle>
          <a:p>
            <a:pPr lvl="0"/>
            <a:r>
              <a:rPr lang="en-US" smtClean="0"/>
              <a:t>Click to edit Master text styles</a:t>
            </a:r>
          </a:p>
        </p:txBody>
      </p:sp>
      <p:sp>
        <p:nvSpPr>
          <p:cNvPr id="30" name="Shape 30"/>
          <p:cNvSpPr txBox="1">
            <a:spLocks noGrp="1"/>
          </p:cNvSpPr>
          <p:nvPr>
            <p:ph type="body" idx="4"/>
          </p:nvPr>
        </p:nvSpPr>
        <p:spPr>
          <a:xfrm>
            <a:off x="4629150" y="2505075"/>
            <a:ext cx="3887787" cy="3684588"/>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1879952493"/>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685800" y="304800"/>
            <a:ext cx="7772400" cy="1143000"/>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Tree>
    <p:extLst>
      <p:ext uri="{BB962C8B-B14F-4D97-AF65-F5344CB8AC3E}">
        <p14:creationId xmlns:p14="http://schemas.microsoft.com/office/powerpoint/2010/main" val="2077565282"/>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Shape 33"/>
        <p:cNvGrpSpPr/>
        <p:nvPr/>
      </p:nvGrpSpPr>
      <p:grpSpPr>
        <a:xfrm>
          <a:off x="0" y="0"/>
          <a:ext cx="0" cy="0"/>
          <a:chOff x="0" y="0"/>
          <a:chExt cx="0" cy="0"/>
        </a:xfrm>
      </p:grpSpPr>
    </p:spTree>
    <p:extLst>
      <p:ext uri="{BB962C8B-B14F-4D97-AF65-F5344CB8AC3E}">
        <p14:creationId xmlns:p14="http://schemas.microsoft.com/office/powerpoint/2010/main" val="499746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3222929455"/>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630237" y="457200"/>
            <a:ext cx="2949575" cy="1600199"/>
          </a:xfrm>
          <a:prstGeom prst="rect">
            <a:avLst/>
          </a:prstGeom>
          <a:noFill/>
          <a:ln>
            <a:noFill/>
          </a:ln>
        </p:spPr>
        <p:txBody>
          <a:bodyPr lIns="91425" tIns="91425" rIns="91425" bIns="91425" anchor="b" anchorCtr="0"/>
          <a:lstStyle>
            <a:lvl1pPr rtl="0">
              <a:defRPr sz="32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36" name="Shape 36"/>
          <p:cNvSpPr txBox="1">
            <a:spLocks noGrp="1"/>
          </p:cNvSpPr>
          <p:nvPr>
            <p:ph type="body" idx="1"/>
          </p:nvPr>
        </p:nvSpPr>
        <p:spPr>
          <a:xfrm>
            <a:off x="3887787" y="987425"/>
            <a:ext cx="4629150" cy="4873624"/>
          </a:xfrm>
          <a:prstGeom prst="rect">
            <a:avLst/>
          </a:prstGeom>
          <a:noFill/>
          <a:ln>
            <a:noFill/>
          </a:ln>
        </p:spPr>
        <p:txBody>
          <a:bodyPr lIns="91425" tIns="91425" rIns="91425" bIns="91425" anchor="t" anchorCtr="0"/>
          <a:lstStyle>
            <a:lvl1pPr rtl="0">
              <a:defRPr sz="3200"/>
            </a:lvl1pPr>
            <a:lvl2pPr rtl="0">
              <a:defRPr sz="2800"/>
            </a:lvl2pPr>
            <a:lvl3pPr rtl="0">
              <a:defRPr sz="2400"/>
            </a:lvl3pPr>
            <a:lvl4pPr rtl="0">
              <a:defRPr sz="2000"/>
            </a:lvl4pPr>
            <a:lvl5pPr rtl="0">
              <a:defRPr sz="2000"/>
            </a:lvl5pPr>
            <a:lvl6pPr rtl="0">
              <a:defRPr sz="2000"/>
            </a:lvl6pPr>
            <a:lvl7pPr rtl="0">
              <a:defRPr sz="2000"/>
            </a:lvl7pPr>
            <a:lvl8pPr rtl="0">
              <a:defRPr sz="2000"/>
            </a:lvl8pPr>
            <a:lvl9pPr rtl="0">
              <a:defRPr sz="2000"/>
            </a:lvl9pPr>
          </a:lstStyle>
          <a:p>
            <a:pPr lvl="0"/>
            <a:r>
              <a:rPr lang="en-US" smtClean="0"/>
              <a:t>Click to edit Master text styles</a:t>
            </a:r>
          </a:p>
        </p:txBody>
      </p:sp>
      <p:sp>
        <p:nvSpPr>
          <p:cNvPr id="37" name="Shape 37"/>
          <p:cNvSpPr txBox="1">
            <a:spLocks noGrp="1"/>
          </p:cNvSpPr>
          <p:nvPr>
            <p:ph type="body" idx="2"/>
          </p:nvPr>
        </p:nvSpPr>
        <p:spPr>
          <a:xfrm>
            <a:off x="630237" y="2057400"/>
            <a:ext cx="2949575" cy="3811588"/>
          </a:xfrm>
          <a:prstGeom prst="rect">
            <a:avLst/>
          </a:prstGeom>
          <a:noFill/>
          <a:ln>
            <a:noFill/>
          </a:ln>
        </p:spPr>
        <p:txBody>
          <a:bodyPr lIns="91425" tIns="91425" rIns="91425" bIns="91425" anchor="t" anchorCtr="0"/>
          <a:lstStyle>
            <a:lvl1pPr marL="0" indent="0" rtl="0">
              <a:buFont typeface="Arial"/>
              <a:buNone/>
              <a:defRPr sz="1600"/>
            </a:lvl1pPr>
            <a:lvl2pPr marL="457200" indent="0" rtl="0">
              <a:buFont typeface="Arial"/>
              <a:buNone/>
              <a:defRPr sz="1400"/>
            </a:lvl2pPr>
            <a:lvl3pPr marL="914400" indent="0" rtl="0">
              <a:buFont typeface="Arial"/>
              <a:buNone/>
              <a:defRPr sz="1200"/>
            </a:lvl3pPr>
            <a:lvl4pPr marL="1371600" indent="0" rtl="0">
              <a:buFont typeface="Arial"/>
              <a:buNone/>
              <a:defRPr sz="1000"/>
            </a:lvl4pPr>
            <a:lvl5pPr marL="1828800" indent="0" rtl="0">
              <a:buFont typeface="Arial"/>
              <a:buNone/>
              <a:defRPr sz="1000"/>
            </a:lvl5pPr>
            <a:lvl6pPr marL="2286000" indent="0" rtl="0">
              <a:buFont typeface="Arial"/>
              <a:buNone/>
              <a:defRPr sz="1000"/>
            </a:lvl6pPr>
            <a:lvl7pPr marL="2743200" indent="0" rtl="0">
              <a:buFont typeface="Arial"/>
              <a:buNone/>
              <a:defRPr sz="1000"/>
            </a:lvl7pPr>
            <a:lvl8pPr marL="3200400" indent="0" rtl="0">
              <a:buFont typeface="Arial"/>
              <a:buNone/>
              <a:defRPr sz="1000"/>
            </a:lvl8pPr>
            <a:lvl9pPr marL="3657600" indent="0" rtl="0">
              <a:buFont typeface="Arial"/>
              <a:buNone/>
              <a:defRPr sz="1000"/>
            </a:lvl9pPr>
          </a:lstStyle>
          <a:p>
            <a:pPr lvl="0"/>
            <a:r>
              <a:rPr lang="en-US" smtClean="0"/>
              <a:t>Click to edit Master text styles</a:t>
            </a:r>
          </a:p>
        </p:txBody>
      </p:sp>
    </p:spTree>
    <p:extLst>
      <p:ext uri="{BB962C8B-B14F-4D97-AF65-F5344CB8AC3E}">
        <p14:creationId xmlns:p14="http://schemas.microsoft.com/office/powerpoint/2010/main" val="145241145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Shape 38"/>
        <p:cNvGrpSpPr/>
        <p:nvPr/>
      </p:nvGrpSpPr>
      <p:grpSpPr>
        <a:xfrm>
          <a:off x="0" y="0"/>
          <a:ext cx="0" cy="0"/>
          <a:chOff x="0" y="0"/>
          <a:chExt cx="0" cy="0"/>
        </a:xfrm>
      </p:grpSpPr>
      <p:sp>
        <p:nvSpPr>
          <p:cNvPr id="39" name="Shape 39"/>
          <p:cNvSpPr txBox="1">
            <a:spLocks noGrp="1"/>
          </p:cNvSpPr>
          <p:nvPr>
            <p:ph type="title"/>
          </p:nvPr>
        </p:nvSpPr>
        <p:spPr>
          <a:xfrm>
            <a:off x="630237" y="457200"/>
            <a:ext cx="2949575" cy="1600199"/>
          </a:xfrm>
          <a:prstGeom prst="rect">
            <a:avLst/>
          </a:prstGeom>
          <a:noFill/>
          <a:ln>
            <a:noFill/>
          </a:ln>
        </p:spPr>
        <p:txBody>
          <a:bodyPr lIns="91425" tIns="91425" rIns="91425" bIns="91425" anchor="b" anchorCtr="0"/>
          <a:lstStyle>
            <a:lvl1pPr rtl="0">
              <a:defRPr sz="3200"/>
            </a:lvl1pPr>
            <a:lvl2pPr rtl="0">
              <a:defRPr/>
            </a:lvl2pPr>
            <a:lvl3pPr rtl="0">
              <a:defRPr/>
            </a:lvl3pPr>
            <a:lvl4pPr rtl="0">
              <a:defRPr/>
            </a:lvl4pPr>
            <a:lvl5pPr rtl="0">
              <a:defRPr/>
            </a:lvl5pPr>
            <a:lvl6pPr rtl="0">
              <a:defRPr/>
            </a:lvl6pPr>
            <a:lvl7pPr rtl="0">
              <a:defRPr/>
            </a:lvl7pPr>
            <a:lvl8pPr rtl="0">
              <a:defRPr/>
            </a:lvl8pPr>
            <a:lvl9pPr rtl="0">
              <a:defRPr/>
            </a:lvl9pPr>
          </a:lstStyle>
          <a:p>
            <a:r>
              <a:rPr lang="en-US" smtClean="0"/>
              <a:t>Click to edit Master title style</a:t>
            </a:r>
            <a:endParaRPr/>
          </a:p>
        </p:txBody>
      </p:sp>
      <p:sp>
        <p:nvSpPr>
          <p:cNvPr id="40" name="Shape 40"/>
          <p:cNvSpPr txBox="1">
            <a:spLocks noGrp="1"/>
          </p:cNvSpPr>
          <p:nvPr>
            <p:ph type="body" idx="1"/>
          </p:nvPr>
        </p:nvSpPr>
        <p:spPr>
          <a:xfrm>
            <a:off x="630237" y="2057400"/>
            <a:ext cx="2949575" cy="3811588"/>
          </a:xfrm>
          <a:prstGeom prst="rect">
            <a:avLst/>
          </a:prstGeom>
          <a:noFill/>
          <a:ln>
            <a:noFill/>
          </a:ln>
        </p:spPr>
        <p:txBody>
          <a:bodyPr lIns="91425" tIns="91425" rIns="91425" bIns="91425" anchor="t" anchorCtr="0"/>
          <a:lstStyle>
            <a:lvl1pPr marL="0" indent="0" rtl="0">
              <a:buFont typeface="Arial"/>
              <a:buNone/>
              <a:defRPr sz="1600"/>
            </a:lvl1pPr>
            <a:lvl2pPr marL="457200" indent="0" rtl="0">
              <a:buFont typeface="Arial"/>
              <a:buNone/>
              <a:defRPr sz="1400"/>
            </a:lvl2pPr>
            <a:lvl3pPr marL="914400" indent="0" rtl="0">
              <a:buFont typeface="Arial"/>
              <a:buNone/>
              <a:defRPr sz="1200"/>
            </a:lvl3pPr>
            <a:lvl4pPr marL="1371600" indent="0" rtl="0">
              <a:buFont typeface="Arial"/>
              <a:buNone/>
              <a:defRPr sz="1000"/>
            </a:lvl4pPr>
            <a:lvl5pPr marL="1828800" indent="0" rtl="0">
              <a:buFont typeface="Arial"/>
              <a:buNone/>
              <a:defRPr sz="1000"/>
            </a:lvl5pPr>
            <a:lvl6pPr marL="2286000" indent="0" rtl="0">
              <a:buFont typeface="Arial"/>
              <a:buNone/>
              <a:defRPr sz="1000"/>
            </a:lvl6pPr>
            <a:lvl7pPr marL="2743200" indent="0" rtl="0">
              <a:buFont typeface="Arial"/>
              <a:buNone/>
              <a:defRPr sz="1000"/>
            </a:lvl7pPr>
            <a:lvl8pPr marL="3200400" indent="0" rtl="0">
              <a:buFont typeface="Arial"/>
              <a:buNone/>
              <a:defRPr sz="1000"/>
            </a:lvl8pPr>
            <a:lvl9pPr marL="3657600" indent="0" rtl="0">
              <a:buFont typeface="Arial"/>
              <a:buNone/>
              <a:defRPr sz="1000"/>
            </a:lvl9pPr>
          </a:lstStyle>
          <a:p>
            <a:pPr lvl="0"/>
            <a:r>
              <a:rPr lang="en-US" smtClean="0"/>
              <a:t>Click to edit Master text styles</a:t>
            </a:r>
          </a:p>
        </p:txBody>
      </p:sp>
    </p:spTree>
    <p:extLst>
      <p:ext uri="{BB962C8B-B14F-4D97-AF65-F5344CB8AC3E}">
        <p14:creationId xmlns:p14="http://schemas.microsoft.com/office/powerpoint/2010/main" val="365455486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Shape 44"/>
        <p:cNvGrpSpPr/>
        <p:nvPr/>
      </p:nvGrpSpPr>
      <p:grpSpPr>
        <a:xfrm>
          <a:off x="0" y="0"/>
          <a:ext cx="0" cy="0"/>
          <a:chOff x="0" y="0"/>
          <a:chExt cx="0" cy="0"/>
        </a:xfrm>
      </p:grpSpPr>
      <p:sp>
        <p:nvSpPr>
          <p:cNvPr id="45" name="Shape 45"/>
          <p:cNvSpPr txBox="1">
            <a:spLocks noGrp="1"/>
          </p:cNvSpPr>
          <p:nvPr>
            <p:ph type="title"/>
          </p:nvPr>
        </p:nvSpPr>
        <p:spPr>
          <a:xfrm rot="5400000">
            <a:off x="4629150" y="2190749"/>
            <a:ext cx="5714999" cy="1943100"/>
          </a:xfrm>
          <a:prstGeom prst="rect">
            <a:avLst/>
          </a:prstGeom>
          <a:noFill/>
          <a:ln>
            <a:noFill/>
          </a:ln>
        </p:spPr>
        <p:txBody>
          <a:bodyPr lIns="91425" tIns="91425" rIns="91425" bIns="91425" anchor="ctr" anchorCtr="0"/>
          <a:lstStyle>
            <a:lvl1pPr algn="ctr" rtl="0">
              <a:spcBef>
                <a:spcPts val="0"/>
              </a:spcBef>
              <a:spcAft>
                <a:spcPts val="0"/>
              </a:spcAft>
              <a:defRPr sz="4400">
                <a:solidFill>
                  <a:srgbClr val="7A0019"/>
                </a:solidFill>
                <a:latin typeface="Arial"/>
                <a:ea typeface="Arial"/>
                <a:cs typeface="Arial"/>
                <a:sym typeface="Arial"/>
              </a:defRPr>
            </a:lvl1pPr>
            <a:lvl2pPr algn="ctr" rtl="0">
              <a:spcBef>
                <a:spcPts val="0"/>
              </a:spcBef>
              <a:spcAft>
                <a:spcPts val="0"/>
              </a:spcAft>
              <a:defRPr sz="4400">
                <a:solidFill>
                  <a:srgbClr val="7A0019"/>
                </a:solidFill>
                <a:latin typeface="Arial"/>
                <a:ea typeface="Arial"/>
                <a:cs typeface="Arial"/>
                <a:sym typeface="Arial"/>
              </a:defRPr>
            </a:lvl2pPr>
            <a:lvl3pPr algn="ctr" rtl="0">
              <a:spcBef>
                <a:spcPts val="0"/>
              </a:spcBef>
              <a:spcAft>
                <a:spcPts val="0"/>
              </a:spcAft>
              <a:defRPr sz="4400">
                <a:solidFill>
                  <a:srgbClr val="7A0019"/>
                </a:solidFill>
                <a:latin typeface="Arial"/>
                <a:ea typeface="Arial"/>
                <a:cs typeface="Arial"/>
                <a:sym typeface="Arial"/>
              </a:defRPr>
            </a:lvl3pPr>
            <a:lvl4pPr algn="ctr" rtl="0">
              <a:spcBef>
                <a:spcPts val="0"/>
              </a:spcBef>
              <a:spcAft>
                <a:spcPts val="0"/>
              </a:spcAft>
              <a:defRPr sz="4400">
                <a:solidFill>
                  <a:srgbClr val="7A0019"/>
                </a:solidFill>
                <a:latin typeface="Arial"/>
                <a:ea typeface="Arial"/>
                <a:cs typeface="Arial"/>
                <a:sym typeface="Arial"/>
              </a:defRPr>
            </a:lvl4pPr>
            <a:lvl5pPr algn="ctr" rtl="0">
              <a:spcBef>
                <a:spcPts val="0"/>
              </a:spcBef>
              <a:spcAft>
                <a:spcPts val="0"/>
              </a:spcAft>
              <a:defRPr sz="4400">
                <a:solidFill>
                  <a:srgbClr val="7A0019"/>
                </a:solidFill>
                <a:latin typeface="Arial"/>
                <a:ea typeface="Arial"/>
                <a:cs typeface="Arial"/>
                <a:sym typeface="Arial"/>
              </a:defRPr>
            </a:lvl5pPr>
            <a:lvl6pPr marL="457200" algn="ctr" rtl="0">
              <a:spcBef>
                <a:spcPts val="0"/>
              </a:spcBef>
              <a:spcAft>
                <a:spcPts val="0"/>
              </a:spcAft>
              <a:defRPr sz="4400">
                <a:solidFill>
                  <a:srgbClr val="7A0019"/>
                </a:solidFill>
                <a:latin typeface="Arial"/>
                <a:ea typeface="Arial"/>
                <a:cs typeface="Arial"/>
                <a:sym typeface="Arial"/>
              </a:defRPr>
            </a:lvl6pPr>
            <a:lvl7pPr marL="914400" algn="ctr" rtl="0">
              <a:spcBef>
                <a:spcPts val="0"/>
              </a:spcBef>
              <a:spcAft>
                <a:spcPts val="0"/>
              </a:spcAft>
              <a:defRPr sz="4400">
                <a:solidFill>
                  <a:srgbClr val="7A0019"/>
                </a:solidFill>
                <a:latin typeface="Arial"/>
                <a:ea typeface="Arial"/>
                <a:cs typeface="Arial"/>
                <a:sym typeface="Arial"/>
              </a:defRPr>
            </a:lvl7pPr>
            <a:lvl8pPr marL="1371600" algn="ctr" rtl="0">
              <a:spcBef>
                <a:spcPts val="0"/>
              </a:spcBef>
              <a:spcAft>
                <a:spcPts val="0"/>
              </a:spcAft>
              <a:defRPr sz="4400">
                <a:solidFill>
                  <a:srgbClr val="7A0019"/>
                </a:solidFill>
                <a:latin typeface="Arial"/>
                <a:ea typeface="Arial"/>
                <a:cs typeface="Arial"/>
                <a:sym typeface="Arial"/>
              </a:defRPr>
            </a:lvl8pPr>
            <a:lvl9pPr marL="1828800" algn="ctr" rtl="0">
              <a:spcBef>
                <a:spcPts val="0"/>
              </a:spcBef>
              <a:spcAft>
                <a:spcPts val="0"/>
              </a:spcAft>
              <a:defRPr sz="4400">
                <a:solidFill>
                  <a:srgbClr val="7A0019"/>
                </a:solidFill>
                <a:latin typeface="Arial"/>
                <a:ea typeface="Arial"/>
                <a:cs typeface="Arial"/>
                <a:sym typeface="Arial"/>
              </a:defRPr>
            </a:lvl9pPr>
          </a:lstStyle>
          <a:p>
            <a:r>
              <a:rPr lang="en-US" smtClean="0"/>
              <a:t>Click to edit Master title style</a:t>
            </a:r>
            <a:endParaRPr/>
          </a:p>
        </p:txBody>
      </p:sp>
      <p:sp>
        <p:nvSpPr>
          <p:cNvPr id="46" name="Shape 46"/>
          <p:cNvSpPr txBox="1">
            <a:spLocks noGrp="1"/>
          </p:cNvSpPr>
          <p:nvPr>
            <p:ph type="body" idx="1"/>
          </p:nvPr>
        </p:nvSpPr>
        <p:spPr>
          <a:xfrm rot="5400000">
            <a:off x="666750" y="323849"/>
            <a:ext cx="5714999" cy="5676900"/>
          </a:xfrm>
          <a:prstGeom prst="rect">
            <a:avLst/>
          </a:prstGeom>
          <a:noFill/>
          <a:ln>
            <a:noFill/>
          </a:ln>
        </p:spPr>
        <p:txBody>
          <a:bodyPr lIns="91425" tIns="91425" rIns="91425" bIns="91425" anchor="t" anchorCtr="0"/>
          <a:lstStyle>
            <a:lvl1pPr marL="342900" indent="-139700" algn="l" rtl="0">
              <a:spcBef>
                <a:spcPts val="640"/>
              </a:spcBef>
              <a:spcAft>
                <a:spcPts val="0"/>
              </a:spcAft>
              <a:buClr>
                <a:srgbClr val="7A0019"/>
              </a:buClr>
              <a:buFont typeface="Arial"/>
              <a:buChar char="•"/>
              <a:defRPr sz="3200">
                <a:solidFill>
                  <a:schemeClr val="dk1"/>
                </a:solidFill>
                <a:latin typeface="Arial"/>
                <a:ea typeface="Arial"/>
                <a:cs typeface="Arial"/>
                <a:sym typeface="Arial"/>
              </a:defRPr>
            </a:lvl1pPr>
            <a:lvl2pPr marL="742950" indent="-107950" algn="l" rtl="0">
              <a:spcBef>
                <a:spcPts val="560"/>
              </a:spcBef>
              <a:spcAft>
                <a:spcPts val="0"/>
              </a:spcAft>
              <a:buClr>
                <a:srgbClr val="7A0019"/>
              </a:buClr>
              <a:buFont typeface="Arial"/>
              <a:buChar char="–"/>
              <a:defRPr sz="2800">
                <a:solidFill>
                  <a:schemeClr val="dk1"/>
                </a:solidFill>
                <a:latin typeface="Arial"/>
                <a:ea typeface="Arial"/>
                <a:cs typeface="Arial"/>
                <a:sym typeface="Arial"/>
              </a:defRPr>
            </a:lvl2pPr>
            <a:lvl3pPr marL="1143000" indent="-76200" algn="l" rtl="0">
              <a:spcBef>
                <a:spcPts val="480"/>
              </a:spcBef>
              <a:spcAft>
                <a:spcPts val="0"/>
              </a:spcAft>
              <a:buClr>
                <a:srgbClr val="7A0019"/>
              </a:buClr>
              <a:buFont typeface="Arial"/>
              <a:buChar char="•"/>
              <a:defRPr sz="2400">
                <a:solidFill>
                  <a:schemeClr val="dk1"/>
                </a:solidFill>
                <a:latin typeface="Arial"/>
                <a:ea typeface="Arial"/>
                <a:cs typeface="Arial"/>
                <a:sym typeface="Arial"/>
              </a:defRPr>
            </a:lvl3pPr>
            <a:lvl4pPr marL="16002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4pPr>
            <a:lvl5pPr marL="2057400" indent="-101600" algn="l" rtl="0">
              <a:spcBef>
                <a:spcPts val="400"/>
              </a:spcBef>
              <a:spcAft>
                <a:spcPts val="0"/>
              </a:spcAft>
              <a:buClr>
                <a:srgbClr val="7A0019"/>
              </a:buClr>
              <a:buFont typeface="Arial"/>
              <a:buChar char="»"/>
              <a:defRPr sz="2000">
                <a:solidFill>
                  <a:schemeClr val="dk1"/>
                </a:solidFill>
                <a:latin typeface="Arial"/>
                <a:ea typeface="Arial"/>
                <a:cs typeface="Arial"/>
                <a:sym typeface="Arial"/>
              </a:defRPr>
            </a:lvl5pPr>
            <a:lvl6pPr marL="25146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6pPr>
            <a:lvl7pPr marL="29718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7pPr>
            <a:lvl8pPr marL="34290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8pPr>
            <a:lvl9pPr marL="3886200" indent="-114300" algn="l" rtl="0">
              <a:lnSpc>
                <a:spcPct val="90000"/>
              </a:lnSpc>
              <a:spcBef>
                <a:spcPts val="500"/>
              </a:spcBef>
              <a:buClr>
                <a:schemeClr val="dk1"/>
              </a:buClr>
              <a:buFont typeface="Arial"/>
              <a:buChar char="•"/>
              <a:defRPr sz="1800">
                <a:solidFill>
                  <a:schemeClr val="dk1"/>
                </a:solidFill>
                <a:latin typeface="Arial"/>
                <a:ea typeface="Arial"/>
                <a:cs typeface="Arial"/>
                <a:sym typeface="Arial"/>
              </a:defRPr>
            </a:lvl9pPr>
          </a:lstStyle>
          <a:p>
            <a:pPr lvl="0"/>
            <a:r>
              <a:rPr lang="en-US" smtClean="0"/>
              <a:t>Click to edit Master text styles</a:t>
            </a:r>
          </a:p>
        </p:txBody>
      </p:sp>
    </p:spTree>
    <p:extLst>
      <p:ext uri="{BB962C8B-B14F-4D97-AF65-F5344CB8AC3E}">
        <p14:creationId xmlns:p14="http://schemas.microsoft.com/office/powerpoint/2010/main" val="10574545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482927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1397056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28008048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AE8CA48-77A6-48CC-98E1-9674659E9EDA}" type="datetimeFigureOut">
              <a:rPr lang="en-US" smtClean="0"/>
              <a:pPr/>
              <a:t>10/12/2014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A8EA4E-ACC8-459B-A0F3-13451970C508}" type="slidenum">
              <a:rPr lang="en-US" smtClean="0"/>
              <a:pPr/>
              <a:t>‹#›</a:t>
            </a:fld>
            <a:endParaRPr lang="en-US"/>
          </a:p>
        </p:txBody>
      </p:sp>
    </p:spTree>
    <p:extLst>
      <p:ext uri="{BB962C8B-B14F-4D97-AF65-F5344CB8AC3E}">
        <p14:creationId xmlns:p14="http://schemas.microsoft.com/office/powerpoint/2010/main" val="34680010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3" Type="http://schemas.openxmlformats.org/officeDocument/2006/relationships/slideLayout" Target="../slideLayouts/slideLayout15.xml"/><Relationship Id="rId7" Type="http://schemas.openxmlformats.org/officeDocument/2006/relationships/slideLayout" Target="../slideLayouts/slideLayout19.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image" Target="../media/image2.png"/><Relationship Id="rId5" Type="http://schemas.openxmlformats.org/officeDocument/2006/relationships/slideLayout" Target="../slideLayouts/slideLayout17.xml"/><Relationship Id="rId10" Type="http://schemas.openxmlformats.org/officeDocument/2006/relationships/theme" Target="../theme/theme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9.xml"/><Relationship Id="rId13" Type="http://schemas.openxmlformats.org/officeDocument/2006/relationships/image" Target="../media/image2.png"/><Relationship Id="rId3" Type="http://schemas.openxmlformats.org/officeDocument/2006/relationships/slideLayout" Target="../slideLayouts/slideLayout24.xml"/><Relationship Id="rId7" Type="http://schemas.openxmlformats.org/officeDocument/2006/relationships/slideLayout" Target="../slideLayouts/slideLayout28.xml"/><Relationship Id="rId12" Type="http://schemas.openxmlformats.org/officeDocument/2006/relationships/theme" Target="../theme/theme3.xml"/><Relationship Id="rId2" Type="http://schemas.openxmlformats.org/officeDocument/2006/relationships/slideLayout" Target="../slideLayouts/slideLayout23.xml"/><Relationship Id="rId1" Type="http://schemas.openxmlformats.org/officeDocument/2006/relationships/slideLayout" Target="../slideLayouts/slideLayout22.xml"/><Relationship Id="rId6" Type="http://schemas.openxmlformats.org/officeDocument/2006/relationships/slideLayout" Target="../slideLayouts/slideLayout27.xml"/><Relationship Id="rId11" Type="http://schemas.openxmlformats.org/officeDocument/2006/relationships/slideLayout" Target="../slideLayouts/slideLayout32.xml"/><Relationship Id="rId5" Type="http://schemas.openxmlformats.org/officeDocument/2006/relationships/slideLayout" Target="../slideLayouts/slideLayout26.xml"/><Relationship Id="rId10" Type="http://schemas.openxmlformats.org/officeDocument/2006/relationships/slideLayout" Target="../slideLayouts/slideLayout31.xml"/><Relationship Id="rId4" Type="http://schemas.openxmlformats.org/officeDocument/2006/relationships/slideLayout" Target="../slideLayouts/slideLayout25.xml"/><Relationship Id="rId9"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0.xml"/><Relationship Id="rId3" Type="http://schemas.openxmlformats.org/officeDocument/2006/relationships/slideLayout" Target="../slideLayouts/slideLayout35.xml"/><Relationship Id="rId7" Type="http://schemas.openxmlformats.org/officeDocument/2006/relationships/slideLayout" Target="../slideLayouts/slideLayout39.xml"/><Relationship Id="rId12" Type="http://schemas.openxmlformats.org/officeDocument/2006/relationships/image" Target="../media/image2.png"/><Relationship Id="rId2" Type="http://schemas.openxmlformats.org/officeDocument/2006/relationships/slideLayout" Target="../slideLayouts/slideLayout34.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theme" Target="../theme/theme4.xml"/><Relationship Id="rId5" Type="http://schemas.openxmlformats.org/officeDocument/2006/relationships/slideLayout" Target="../slideLayouts/slideLayout37.xml"/><Relationship Id="rId10" Type="http://schemas.openxmlformats.org/officeDocument/2006/relationships/slideLayout" Target="../slideLayouts/slideLayout42.xml"/><Relationship Id="rId4" Type="http://schemas.openxmlformats.org/officeDocument/2006/relationships/slideLayout" Target="../slideLayouts/slideLayout36.xml"/><Relationship Id="rId9" Type="http://schemas.openxmlformats.org/officeDocument/2006/relationships/slideLayout" Target="../slideLayouts/slideLayout41.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0.xml"/><Relationship Id="rId13" Type="http://schemas.openxmlformats.org/officeDocument/2006/relationships/image" Target="../media/image3.png"/><Relationship Id="rId3" Type="http://schemas.openxmlformats.org/officeDocument/2006/relationships/slideLayout" Target="../slideLayouts/slideLayout45.xml"/><Relationship Id="rId7" Type="http://schemas.openxmlformats.org/officeDocument/2006/relationships/slideLayout" Target="../slideLayouts/slideLayout49.xml"/><Relationship Id="rId12" Type="http://schemas.openxmlformats.org/officeDocument/2006/relationships/theme" Target="../theme/theme5.xml"/><Relationship Id="rId2" Type="http://schemas.openxmlformats.org/officeDocument/2006/relationships/slideLayout" Target="../slideLayouts/slideLayout44.xml"/><Relationship Id="rId1" Type="http://schemas.openxmlformats.org/officeDocument/2006/relationships/slideLayout" Target="../slideLayouts/slideLayout43.xml"/><Relationship Id="rId6" Type="http://schemas.openxmlformats.org/officeDocument/2006/relationships/slideLayout" Target="../slideLayouts/slideLayout48.xml"/><Relationship Id="rId11" Type="http://schemas.openxmlformats.org/officeDocument/2006/relationships/slideLayout" Target="../slideLayouts/slideLayout53.xml"/><Relationship Id="rId5" Type="http://schemas.openxmlformats.org/officeDocument/2006/relationships/slideLayout" Target="../slideLayouts/slideLayout47.xml"/><Relationship Id="rId10" Type="http://schemas.openxmlformats.org/officeDocument/2006/relationships/slideLayout" Target="../slideLayouts/slideLayout52.xml"/><Relationship Id="rId4" Type="http://schemas.openxmlformats.org/officeDocument/2006/relationships/slideLayout" Target="../slideLayouts/slideLayout46.xml"/><Relationship Id="rId9" Type="http://schemas.openxmlformats.org/officeDocument/2006/relationships/slideLayout" Target="../slideLayouts/slideLayout51.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1.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image" Target="../media/image2.png"/><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theme" Target="../theme/theme6.xml"/><Relationship Id="rId5" Type="http://schemas.openxmlformats.org/officeDocument/2006/relationships/slideLayout" Target="../slideLayouts/slideLayout58.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E8CA48-77A6-48CC-98E1-9674659E9EDA}" type="datetimeFigureOut">
              <a:rPr lang="en-US" smtClean="0"/>
              <a:pPr/>
              <a:t>10/12/2014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A8EA4E-ACC8-459B-A0F3-13451970C508}" type="slidenum">
              <a:rPr lang="en-US" smtClean="0"/>
              <a:pPr/>
              <a:t>‹#›</a:t>
            </a:fld>
            <a:endParaRPr lang="en-US"/>
          </a:p>
        </p:txBody>
      </p:sp>
    </p:spTree>
    <p:extLst>
      <p:ext uri="{BB962C8B-B14F-4D97-AF65-F5344CB8AC3E}">
        <p14:creationId xmlns:p14="http://schemas.microsoft.com/office/powerpoint/2010/main" val="1460303352"/>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Shape 9"/>
          <p:cNvSpPr>
            <a:spLocks noChangeArrowheads="1"/>
          </p:cNvSpPr>
          <p:nvPr/>
        </p:nvSpPr>
        <p:spPr bwMode="auto">
          <a:xfrm>
            <a:off x="-1588" y="0"/>
            <a:ext cx="9148763" cy="6862763"/>
          </a:xfrm>
          <a:prstGeom prst="rect">
            <a:avLst/>
          </a:prstGeom>
          <a:blipFill dpi="0" rotWithShape="1">
            <a:blip r:embed="rId11" cstate="print"/>
            <a:srcRect/>
            <a:stretch>
              <a:fillRect/>
            </a:stretch>
          </a:blip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1027" name="Shape 10"/>
          <p:cNvSpPr txBox="1">
            <a:spLocks noGrp="1"/>
          </p:cNvSpPr>
          <p:nvPr>
            <p:ph type="title"/>
          </p:nvPr>
        </p:nvSpPr>
        <p:spPr bwMode="auto">
          <a:xfrm>
            <a:off x="685800" y="3048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p>
            <a:pPr lvl="0"/>
            <a:endParaRPr lang="en-US" altLang="en-US" smtClean="0">
              <a:sym typeface="Arial" charset="0"/>
            </a:endParaRPr>
          </a:p>
        </p:txBody>
      </p:sp>
      <p:sp>
        <p:nvSpPr>
          <p:cNvPr id="1028" name="Shape 11"/>
          <p:cNvSpPr txBox="1">
            <a:spLocks noGrp="1"/>
          </p:cNvSpPr>
          <p:nvPr>
            <p:ph type="body" idx="1"/>
          </p:nvPr>
        </p:nvSpPr>
        <p:spPr bwMode="auto">
          <a:xfrm>
            <a:off x="685800" y="1752600"/>
            <a:ext cx="77724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smtClean="0">
              <a:sym typeface="Arial" charset="0"/>
            </a:endParaRPr>
          </a:p>
        </p:txBody>
      </p:sp>
    </p:spTree>
  </p:cSld>
  <p:clrMap bg1="lt1" tx1="dk1" bg2="dk2" tx2="lt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Lst>
  <p:txStyles>
    <p:titleStyle>
      <a:defPPr marR="0" algn="l" rtl="0">
        <a:lnSpc>
          <a:spcPct val="100000"/>
        </a:lnSpc>
        <a:spcBef>
          <a:spcPts val="0"/>
        </a:spcBef>
        <a:spcAft>
          <a:spcPts val="0"/>
        </a:spcAft>
      </a:defPPr>
      <a:lvl1pPr algn="l" rtl="0" eaLnBrk="1" fontAlgn="base" hangingPunct="1">
        <a:spcBef>
          <a:spcPct val="0"/>
        </a:spcBef>
        <a:spcAft>
          <a:spcPct val="0"/>
        </a:spcAft>
        <a:defRPr sz="1400">
          <a:solidFill>
            <a:srgbClr val="000000"/>
          </a:solidFill>
          <a:latin typeface="Arial"/>
          <a:ea typeface="Arial"/>
          <a:cs typeface="Arial"/>
          <a:sym typeface="Arial" charset="0"/>
        </a:defRPr>
      </a:lvl1pPr>
      <a:lvl2pPr algn="l" rtl="0" eaLnBrk="1" fontAlgn="base" hangingPunct="1">
        <a:spcBef>
          <a:spcPct val="0"/>
        </a:spcBef>
        <a:spcAft>
          <a:spcPct val="0"/>
        </a:spcAft>
        <a:defRPr sz="1400">
          <a:solidFill>
            <a:srgbClr val="000000"/>
          </a:solidFill>
          <a:latin typeface="Arial"/>
          <a:ea typeface="Arial"/>
          <a:cs typeface="Arial"/>
          <a:sym typeface="Arial" charset="0"/>
        </a:defRPr>
      </a:lvl2pPr>
      <a:lvl3pPr algn="l" rtl="0" eaLnBrk="1" fontAlgn="base" hangingPunct="1">
        <a:spcBef>
          <a:spcPct val="0"/>
        </a:spcBef>
        <a:spcAft>
          <a:spcPct val="0"/>
        </a:spcAft>
        <a:defRPr sz="1400">
          <a:solidFill>
            <a:srgbClr val="000000"/>
          </a:solidFill>
          <a:latin typeface="Arial" charset="0"/>
          <a:cs typeface="Arial" charset="0"/>
          <a:sym typeface="Arial" charset="0"/>
        </a:defRPr>
      </a:lvl3pPr>
      <a:lvl4pPr algn="l" rtl="0" eaLnBrk="1" fontAlgn="base" hangingPunct="1">
        <a:spcBef>
          <a:spcPct val="0"/>
        </a:spcBef>
        <a:spcAft>
          <a:spcPct val="0"/>
        </a:spcAft>
        <a:defRPr sz="1400">
          <a:solidFill>
            <a:srgbClr val="000000"/>
          </a:solidFill>
          <a:latin typeface="Arial" charset="0"/>
          <a:cs typeface="Arial" charset="0"/>
          <a:sym typeface="Arial" charset="0"/>
        </a:defRPr>
      </a:lvl4pPr>
      <a:lvl5pPr algn="l" rtl="0" eaLnBrk="1" fontAlgn="base" hangingPunct="1">
        <a:spcBef>
          <a:spcPct val="0"/>
        </a:spcBef>
        <a:spcAft>
          <a:spcPct val="0"/>
        </a:spcAft>
        <a:defRPr sz="1400">
          <a:solidFill>
            <a:srgbClr val="000000"/>
          </a:solidFill>
          <a:latin typeface="Arial" charset="0"/>
          <a:cs typeface="Arial" charset="0"/>
          <a:sym typeface="Arial" charset="0"/>
        </a:defRPr>
      </a:lvl5pPr>
      <a:lvl6pPr marL="457200" algn="l" rtl="0" eaLnBrk="1" fontAlgn="base" hangingPunct="1">
        <a:spcBef>
          <a:spcPct val="0"/>
        </a:spcBef>
        <a:spcAft>
          <a:spcPct val="0"/>
        </a:spcAft>
        <a:defRPr sz="1400">
          <a:solidFill>
            <a:srgbClr val="000000"/>
          </a:solidFill>
          <a:latin typeface="Arial" charset="0"/>
          <a:cs typeface="Arial" charset="0"/>
          <a:sym typeface="Arial" charset="0"/>
        </a:defRPr>
      </a:lvl6pPr>
      <a:lvl7pPr marL="914400" algn="l" rtl="0" eaLnBrk="1" fontAlgn="base" hangingPunct="1">
        <a:spcBef>
          <a:spcPct val="0"/>
        </a:spcBef>
        <a:spcAft>
          <a:spcPct val="0"/>
        </a:spcAft>
        <a:defRPr sz="1400">
          <a:solidFill>
            <a:srgbClr val="000000"/>
          </a:solidFill>
          <a:latin typeface="Arial" charset="0"/>
          <a:cs typeface="Arial" charset="0"/>
          <a:sym typeface="Arial" charset="0"/>
        </a:defRPr>
      </a:lvl7pPr>
      <a:lvl8pPr marL="1371600" algn="l" rtl="0" eaLnBrk="1" fontAlgn="base" hangingPunct="1">
        <a:spcBef>
          <a:spcPct val="0"/>
        </a:spcBef>
        <a:spcAft>
          <a:spcPct val="0"/>
        </a:spcAft>
        <a:defRPr sz="1400">
          <a:solidFill>
            <a:srgbClr val="000000"/>
          </a:solidFill>
          <a:latin typeface="Arial" charset="0"/>
          <a:cs typeface="Arial" charset="0"/>
          <a:sym typeface="Arial" charset="0"/>
        </a:defRPr>
      </a:lvl8pPr>
      <a:lvl9pPr marL="1828800" algn="l" rtl="0" eaLnBrk="1" fontAlgn="base" hangingPunct="1">
        <a:spcBef>
          <a:spcPct val="0"/>
        </a:spcBef>
        <a:spcAft>
          <a:spcPct val="0"/>
        </a:spcAft>
        <a:defRPr sz="1400">
          <a:solidFill>
            <a:srgbClr val="000000"/>
          </a:solidFill>
          <a:latin typeface="Arial" charset="0"/>
          <a:cs typeface="Arial" charset="0"/>
          <a:sym typeface="Arial" charset="0"/>
        </a:defRPr>
      </a:lvl9pPr>
    </p:titleStyle>
    <p:bodyStyle>
      <a:defPPr marR="0" algn="l" rtl="0">
        <a:lnSpc>
          <a:spcPct val="100000"/>
        </a:lnSpc>
        <a:spcBef>
          <a:spcPts val="0"/>
        </a:spcBef>
        <a:spcAft>
          <a:spcPts val="0"/>
        </a:spcAft>
      </a:defPPr>
      <a:lvl1pPr marL="342900" indent="-342900" algn="l" rtl="0" eaLnBrk="1" fontAlgn="base" hangingPunct="1">
        <a:spcBef>
          <a:spcPct val="0"/>
        </a:spcBef>
        <a:spcAft>
          <a:spcPct val="0"/>
        </a:spcAft>
        <a:defRPr sz="1400">
          <a:solidFill>
            <a:srgbClr val="000000"/>
          </a:solidFill>
          <a:latin typeface="Arial"/>
          <a:ea typeface="Arial"/>
          <a:cs typeface="Arial"/>
          <a:sym typeface="Arial" charset="0"/>
        </a:defRPr>
      </a:lvl1pPr>
      <a:lvl2pPr marL="742950" indent="-285750" algn="l" rtl="0" eaLnBrk="1" fontAlgn="base" hangingPunct="1">
        <a:spcBef>
          <a:spcPct val="0"/>
        </a:spcBef>
        <a:spcAft>
          <a:spcPct val="0"/>
        </a:spcAft>
        <a:defRPr sz="1400">
          <a:solidFill>
            <a:srgbClr val="000000"/>
          </a:solidFill>
          <a:latin typeface="Arial"/>
          <a:ea typeface="Arial"/>
          <a:cs typeface="Arial"/>
          <a:sym typeface="Arial" charset="0"/>
        </a:defRPr>
      </a:lvl2pPr>
      <a:lvl3pPr marL="1143000" indent="-228600" algn="l" rtl="0" eaLnBrk="1" fontAlgn="base" hangingPunct="1">
        <a:spcBef>
          <a:spcPct val="0"/>
        </a:spcBef>
        <a:spcAft>
          <a:spcPct val="0"/>
        </a:spcAft>
        <a:defRPr sz="1400">
          <a:solidFill>
            <a:srgbClr val="000000"/>
          </a:solidFill>
          <a:latin typeface="Arial"/>
          <a:ea typeface="Arial"/>
          <a:cs typeface="Arial"/>
          <a:sym typeface="Arial" charset="0"/>
        </a:defRPr>
      </a:lvl3pPr>
      <a:lvl4pPr marL="1600200" indent="-228600" algn="l" rtl="0" eaLnBrk="1" fontAlgn="base" hangingPunct="1">
        <a:spcBef>
          <a:spcPct val="0"/>
        </a:spcBef>
        <a:spcAft>
          <a:spcPct val="0"/>
        </a:spcAft>
        <a:defRPr sz="1400">
          <a:solidFill>
            <a:srgbClr val="000000"/>
          </a:solidFill>
          <a:latin typeface="Arial"/>
          <a:ea typeface="Arial"/>
          <a:cs typeface="Arial"/>
          <a:sym typeface="Arial" charset="0"/>
        </a:defRPr>
      </a:lvl4pPr>
      <a:lvl5pPr marL="2057400" indent="-228600" algn="l" rtl="0" eaLnBrk="1" fontAlgn="base" hangingPunct="1">
        <a:spcBef>
          <a:spcPct val="0"/>
        </a:spcBef>
        <a:spcAft>
          <a:spcPct val="0"/>
        </a:spcAft>
        <a:defRPr sz="1400">
          <a:solidFill>
            <a:srgbClr val="000000"/>
          </a:solidFill>
          <a:latin typeface="Arial"/>
          <a:ea typeface="Arial"/>
          <a:cs typeface="Arial"/>
          <a:sym typeface="Arial" charset="0"/>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bodyStyle>
    <p:other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8"/>
        <p:cNvGrpSpPr/>
        <p:nvPr/>
      </p:nvGrpSpPr>
      <p:grpSpPr>
        <a:xfrm>
          <a:off x="0" y="0"/>
          <a:ext cx="0" cy="0"/>
          <a:chOff x="0" y="0"/>
          <a:chExt cx="0" cy="0"/>
        </a:xfrm>
      </p:grpSpPr>
      <p:sp>
        <p:nvSpPr>
          <p:cNvPr id="9" name="Shape 9"/>
          <p:cNvSpPr/>
          <p:nvPr/>
        </p:nvSpPr>
        <p:spPr>
          <a:xfrm>
            <a:off x="-1588" y="0"/>
            <a:ext cx="9148762" cy="6862762"/>
          </a:xfrm>
          <a:prstGeom prst="rect">
            <a:avLst/>
          </a:prstGeom>
          <a:blipFill>
            <a:blip r:embed="rId13" cstate="print"/>
            <a:stretch>
              <a:fillRect/>
            </a:stretch>
          </a:blipFill>
        </p:spPr>
      </p:sp>
      <p:sp>
        <p:nvSpPr>
          <p:cNvPr id="10" name="Shape 10"/>
          <p:cNvSpPr txBox="1">
            <a:spLocks noGrp="1"/>
          </p:cNvSpPr>
          <p:nvPr>
            <p:ph type="title"/>
          </p:nvPr>
        </p:nvSpPr>
        <p:spPr>
          <a:xfrm>
            <a:off x="685800" y="304800"/>
            <a:ext cx="7772400" cy="1143000"/>
          </a:xfrm>
          <a:prstGeom prst="rect">
            <a:avLst/>
          </a:prstGeom>
          <a:noFill/>
          <a:ln>
            <a:noFill/>
          </a:ln>
        </p:spPr>
        <p:txBody>
          <a:bodyPr lIns="91425" tIns="91425" rIns="91425" bIns="91425" anchor="ctr" anchorCtr="0"/>
          <a:lstStyle>
            <a:lvl1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1pPr>
            <a:lvl2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2pPr>
            <a:lvl3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3pPr>
            <a:lvl4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4pPr>
            <a:lvl5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5pPr>
            <a:lvl6pPr marL="457200" marR="0" indent="0" algn="ctr" rtl="0">
              <a:spcBef>
                <a:spcPts val="0"/>
              </a:spcBef>
              <a:spcAft>
                <a:spcPts val="0"/>
              </a:spcAft>
              <a:defRPr sz="4400" b="0" i="0" u="none" strike="noStrike" cap="none" baseline="0">
                <a:solidFill>
                  <a:srgbClr val="7A0019"/>
                </a:solidFill>
                <a:latin typeface="Arial"/>
                <a:ea typeface="Arial"/>
                <a:cs typeface="Arial"/>
                <a:sym typeface="Arial"/>
              </a:defRPr>
            </a:lvl6pPr>
            <a:lvl7pPr marL="914400" marR="0" indent="0" algn="ctr" rtl="0">
              <a:spcBef>
                <a:spcPts val="0"/>
              </a:spcBef>
              <a:spcAft>
                <a:spcPts val="0"/>
              </a:spcAft>
              <a:defRPr sz="4400" b="0" i="0" u="none" strike="noStrike" cap="none" baseline="0">
                <a:solidFill>
                  <a:srgbClr val="7A0019"/>
                </a:solidFill>
                <a:latin typeface="Arial"/>
                <a:ea typeface="Arial"/>
                <a:cs typeface="Arial"/>
                <a:sym typeface="Arial"/>
              </a:defRPr>
            </a:lvl7pPr>
            <a:lvl8pPr marL="1371600" marR="0" indent="0" algn="ctr" rtl="0">
              <a:spcBef>
                <a:spcPts val="0"/>
              </a:spcBef>
              <a:spcAft>
                <a:spcPts val="0"/>
              </a:spcAft>
              <a:defRPr sz="4400" b="0" i="0" u="none" strike="noStrike" cap="none" baseline="0">
                <a:solidFill>
                  <a:srgbClr val="7A0019"/>
                </a:solidFill>
                <a:latin typeface="Arial"/>
                <a:ea typeface="Arial"/>
                <a:cs typeface="Arial"/>
                <a:sym typeface="Arial"/>
              </a:defRPr>
            </a:lvl8pPr>
            <a:lvl9pPr marL="1828800" marR="0" indent="0" algn="ctr" rtl="0">
              <a:spcBef>
                <a:spcPts val="0"/>
              </a:spcBef>
              <a:spcAft>
                <a:spcPts val="0"/>
              </a:spcAft>
              <a:defRPr sz="4400" b="0" i="0" u="none" strike="noStrike" cap="none" baseline="0">
                <a:solidFill>
                  <a:srgbClr val="7A0019"/>
                </a:solidFill>
                <a:latin typeface="Arial"/>
                <a:ea typeface="Arial"/>
                <a:cs typeface="Arial"/>
                <a:sym typeface="Arial"/>
              </a:defRPr>
            </a:lvl9pPr>
          </a:lstStyle>
          <a:p>
            <a:endParaRPr/>
          </a:p>
        </p:txBody>
      </p:sp>
      <p:sp>
        <p:nvSpPr>
          <p:cNvPr id="11" name="Shape 11"/>
          <p:cNvSpPr txBox="1">
            <a:spLocks noGrp="1"/>
          </p:cNvSpPr>
          <p:nvPr>
            <p:ph type="body" idx="1"/>
          </p:nvPr>
        </p:nvSpPr>
        <p:spPr>
          <a:xfrm>
            <a:off x="685800" y="1752600"/>
            <a:ext cx="7772400" cy="4267199"/>
          </a:xfrm>
          <a:prstGeom prst="rect">
            <a:avLst/>
          </a:prstGeom>
          <a:noFill/>
          <a:ln>
            <a:noFill/>
          </a:ln>
        </p:spPr>
        <p:txBody>
          <a:bodyPr lIns="91425" tIns="91425" rIns="91425" bIns="91425" anchor="t" anchorCtr="0"/>
          <a:lstStyle>
            <a:lvl1pPr marL="342900" marR="0" indent="-139700" algn="l" rtl="0">
              <a:spcBef>
                <a:spcPts val="640"/>
              </a:spcBef>
              <a:spcAft>
                <a:spcPts val="0"/>
              </a:spcAft>
              <a:buClr>
                <a:srgbClr val="7A0019"/>
              </a:buClr>
              <a:buFont typeface="Arial"/>
              <a:buChar char="•"/>
              <a:defRPr sz="3200" b="0" i="0" u="none" strike="noStrike" cap="none" baseline="0">
                <a:solidFill>
                  <a:schemeClr val="dk1"/>
                </a:solidFill>
                <a:latin typeface="Arial"/>
                <a:ea typeface="Arial"/>
                <a:cs typeface="Arial"/>
                <a:sym typeface="Arial"/>
              </a:defRPr>
            </a:lvl1pPr>
            <a:lvl2pPr marL="742950" marR="0" indent="-107950" algn="l" rtl="0">
              <a:spcBef>
                <a:spcPts val="560"/>
              </a:spcBef>
              <a:spcAft>
                <a:spcPts val="0"/>
              </a:spcAft>
              <a:buClr>
                <a:srgbClr val="7A0019"/>
              </a:buClr>
              <a:buFont typeface="Arial"/>
              <a:buChar char="–"/>
              <a:defRPr sz="2800" b="0" i="0" u="none" strike="noStrike" cap="none" baseline="0">
                <a:solidFill>
                  <a:schemeClr val="dk1"/>
                </a:solidFill>
                <a:latin typeface="Arial"/>
                <a:ea typeface="Arial"/>
                <a:cs typeface="Arial"/>
                <a:sym typeface="Arial"/>
              </a:defRPr>
            </a:lvl2pPr>
            <a:lvl3pPr marL="1143000" marR="0" indent="-76200" algn="l" rtl="0">
              <a:spcBef>
                <a:spcPts val="480"/>
              </a:spcBef>
              <a:spcAft>
                <a:spcPts val="0"/>
              </a:spcAft>
              <a:buClr>
                <a:srgbClr val="7A0019"/>
              </a:buClr>
              <a:buFont typeface="Arial"/>
              <a:buChar char="•"/>
              <a:defRPr sz="2400" b="0" i="0" u="none" strike="noStrike" cap="none" baseline="0">
                <a:solidFill>
                  <a:schemeClr val="dk1"/>
                </a:solidFill>
                <a:latin typeface="Arial"/>
                <a:ea typeface="Arial"/>
                <a:cs typeface="Arial"/>
                <a:sym typeface="Arial"/>
              </a:defRPr>
            </a:lvl3pPr>
            <a:lvl4pPr marL="1600200" marR="0" indent="-101600" algn="l" rtl="0">
              <a:spcBef>
                <a:spcPts val="400"/>
              </a:spcBef>
              <a:spcAft>
                <a:spcPts val="0"/>
              </a:spcAft>
              <a:buClr>
                <a:srgbClr val="7A0019"/>
              </a:buClr>
              <a:buFont typeface="Arial"/>
              <a:buChar char="–"/>
              <a:defRPr sz="2000" b="0" i="0" u="none" strike="noStrike" cap="none" baseline="0">
                <a:solidFill>
                  <a:schemeClr val="dk1"/>
                </a:solidFill>
                <a:latin typeface="Arial"/>
                <a:ea typeface="Arial"/>
                <a:cs typeface="Arial"/>
                <a:sym typeface="Arial"/>
              </a:defRPr>
            </a:lvl4pPr>
            <a:lvl5pPr marL="2057400" marR="0" indent="-101600" algn="l" rtl="0">
              <a:spcBef>
                <a:spcPts val="400"/>
              </a:spcBef>
              <a:spcAft>
                <a:spcPts val="0"/>
              </a:spcAft>
              <a:buClr>
                <a:srgbClr val="7A0019"/>
              </a:buClr>
              <a:buFont typeface="Arial"/>
              <a:buChar char="»"/>
              <a:defRPr sz="2000" b="0" i="0" u="none" strike="noStrike" cap="none" baseline="0">
                <a:solidFill>
                  <a:schemeClr val="dk1"/>
                </a:solidFill>
                <a:latin typeface="Arial"/>
                <a:ea typeface="Arial"/>
                <a:cs typeface="Arial"/>
                <a:sym typeface="Arial"/>
              </a:defRPr>
            </a:lvl5pPr>
            <a:lvl6pPr marL="2514600" marR="0" indent="-114300" algn="l" rtl="0">
              <a:lnSpc>
                <a:spcPct val="90000"/>
              </a:lnSpc>
              <a:spcBef>
                <a:spcPts val="500"/>
              </a:spcBef>
              <a:buClr>
                <a:schemeClr val="dk1"/>
              </a:buClr>
              <a:buFont typeface="Arial"/>
              <a:buChar char="•"/>
              <a:defRPr sz="1800" b="0" i="0" u="none" strike="noStrike" cap="none" baseline="0">
                <a:solidFill>
                  <a:schemeClr val="dk1"/>
                </a:solidFill>
                <a:latin typeface="Arial"/>
                <a:ea typeface="Arial"/>
                <a:cs typeface="Arial"/>
                <a:sym typeface="Arial"/>
              </a:defRPr>
            </a:lvl6pPr>
            <a:lvl7pPr marL="2971800" marR="0" indent="-114300" algn="l" rtl="0">
              <a:lnSpc>
                <a:spcPct val="90000"/>
              </a:lnSpc>
              <a:spcBef>
                <a:spcPts val="500"/>
              </a:spcBef>
              <a:buClr>
                <a:schemeClr val="dk1"/>
              </a:buClr>
              <a:buFont typeface="Arial"/>
              <a:buChar char="•"/>
              <a:defRPr sz="1800" b="0" i="0" u="none" strike="noStrike" cap="none" baseline="0">
                <a:solidFill>
                  <a:schemeClr val="dk1"/>
                </a:solidFill>
                <a:latin typeface="Arial"/>
                <a:ea typeface="Arial"/>
                <a:cs typeface="Arial"/>
                <a:sym typeface="Arial"/>
              </a:defRPr>
            </a:lvl7pPr>
            <a:lvl8pPr marL="3429000" marR="0" indent="-114300" algn="l" rtl="0">
              <a:lnSpc>
                <a:spcPct val="90000"/>
              </a:lnSpc>
              <a:spcBef>
                <a:spcPts val="500"/>
              </a:spcBef>
              <a:buClr>
                <a:schemeClr val="dk1"/>
              </a:buClr>
              <a:buFont typeface="Arial"/>
              <a:buChar char="•"/>
              <a:defRPr sz="1800" b="0" i="0" u="none" strike="noStrike" cap="none" baseline="0">
                <a:solidFill>
                  <a:schemeClr val="dk1"/>
                </a:solidFill>
                <a:latin typeface="Arial"/>
                <a:ea typeface="Arial"/>
                <a:cs typeface="Arial"/>
                <a:sym typeface="Arial"/>
              </a:defRPr>
            </a:lvl8pPr>
            <a:lvl9pPr marL="3886200" marR="0" indent="-114300" algn="l" rtl="0">
              <a:lnSpc>
                <a:spcPct val="90000"/>
              </a:lnSpc>
              <a:spcBef>
                <a:spcPts val="500"/>
              </a:spcBef>
              <a:buClr>
                <a:schemeClr val="dk1"/>
              </a:buClr>
              <a:buFont typeface="Arial"/>
              <a:buChar char="•"/>
              <a:defRPr sz="1800" b="0" i="0" u="none" strike="noStrike" cap="none" baseline="0">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228969581"/>
      </p:ext>
    </p:extLst>
  </p:cSld>
  <p:clrMap bg1="lt1" tx1="dk1" bg2="dk2" tx2="lt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800" r:id="rId11"/>
  </p:sldLayoutIdLst>
  <p:txStyles>
    <p:title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p:titleStyle>
    <p:body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bodyStyle>
    <p:other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Shape 9"/>
          <p:cNvSpPr>
            <a:spLocks noChangeArrowheads="1"/>
          </p:cNvSpPr>
          <p:nvPr/>
        </p:nvSpPr>
        <p:spPr bwMode="auto">
          <a:xfrm>
            <a:off x="-1588" y="0"/>
            <a:ext cx="9148763" cy="6862763"/>
          </a:xfrm>
          <a:prstGeom prst="rect">
            <a:avLst/>
          </a:prstGeom>
          <a:blipFill dpi="0" rotWithShape="1">
            <a:blip r:embed="rId12" cstate="print"/>
            <a:srcRect/>
            <a:stretch>
              <a:fillRect/>
            </a:stretch>
          </a:blipFill>
          <a:ln>
            <a:noFill/>
          </a:ln>
          <a:extLst/>
        </p:spPr>
        <p:txBody>
          <a:bodyPr/>
          <a:lstStyle/>
          <a:p>
            <a:pPr>
              <a:defRPr/>
            </a:pPr>
            <a:endParaRPr lang="en-US"/>
          </a:p>
        </p:txBody>
      </p:sp>
      <p:sp>
        <p:nvSpPr>
          <p:cNvPr id="1027" name="Shape 10"/>
          <p:cNvSpPr txBox="1">
            <a:spLocks noGrp="1"/>
          </p:cNvSpPr>
          <p:nvPr>
            <p:ph type="title"/>
          </p:nvPr>
        </p:nvSpPr>
        <p:spPr bwMode="auto">
          <a:xfrm>
            <a:off x="685800" y="304800"/>
            <a:ext cx="77724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p>
            <a:pPr lvl="0"/>
            <a:endParaRPr lang="en-US" altLang="en-US" smtClean="0">
              <a:sym typeface="Arial" charset="0"/>
            </a:endParaRPr>
          </a:p>
        </p:txBody>
      </p:sp>
      <p:sp>
        <p:nvSpPr>
          <p:cNvPr id="1028" name="Shape 11"/>
          <p:cNvSpPr txBox="1">
            <a:spLocks noGrp="1"/>
          </p:cNvSpPr>
          <p:nvPr>
            <p:ph type="body" idx="1"/>
          </p:nvPr>
        </p:nvSpPr>
        <p:spPr bwMode="auto">
          <a:xfrm>
            <a:off x="685800" y="1752600"/>
            <a:ext cx="77724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smtClean="0">
              <a:sym typeface="Arial" charset="0"/>
            </a:endParaRPr>
          </a:p>
        </p:txBody>
      </p:sp>
    </p:spTree>
    <p:extLst>
      <p:ext uri="{BB962C8B-B14F-4D97-AF65-F5344CB8AC3E}">
        <p14:creationId xmlns:p14="http://schemas.microsoft.com/office/powerpoint/2010/main" val="1972738328"/>
      </p:ext>
    </p:extLst>
  </p:cSld>
  <p:clrMap bg1="lt1" tx1="dk1" bg2="dk2" tx2="lt2" accent1="accent1" accent2="accent2" accent3="accent3" accent4="accent4" accent5="accent5" accent6="accent6" hlink="hlink" folHlink="folHlink"/>
  <p:sldLayoutIdLst>
    <p:sldLayoutId id="2147483767" r:id="rId1"/>
    <p:sldLayoutId id="2147483768" r:id="rId2"/>
    <p:sldLayoutId id="2147483769" r:id="rId3"/>
    <p:sldLayoutId id="2147483770" r:id="rId4"/>
    <p:sldLayoutId id="2147483771" r:id="rId5"/>
    <p:sldLayoutId id="2147483772" r:id="rId6"/>
    <p:sldLayoutId id="2147483773" r:id="rId7"/>
    <p:sldLayoutId id="2147483774" r:id="rId8"/>
    <p:sldLayoutId id="2147483775" r:id="rId9"/>
    <p:sldLayoutId id="2147483776" r:id="rId10"/>
  </p:sldLayoutIdLst>
  <p:txStyles>
    <p:titleStyle>
      <a:defPPr marR="0" algn="l" rtl="0">
        <a:lnSpc>
          <a:spcPct val="100000"/>
        </a:lnSpc>
        <a:spcBef>
          <a:spcPts val="0"/>
        </a:spcBef>
        <a:spcAft>
          <a:spcPts val="0"/>
        </a:spcAft>
      </a:defPPr>
      <a:lvl1pPr algn="l" rtl="0" eaLnBrk="1" fontAlgn="base" hangingPunct="1">
        <a:spcBef>
          <a:spcPct val="0"/>
        </a:spcBef>
        <a:spcAft>
          <a:spcPct val="0"/>
        </a:spcAft>
        <a:defRPr sz="1400">
          <a:solidFill>
            <a:srgbClr val="000000"/>
          </a:solidFill>
          <a:latin typeface="Arial"/>
          <a:ea typeface="Arial"/>
          <a:cs typeface="Arial"/>
          <a:sym typeface="Arial" charset="0"/>
        </a:defRPr>
      </a:lvl1pPr>
      <a:lvl2pPr algn="l" rtl="0" eaLnBrk="1" fontAlgn="base" hangingPunct="1">
        <a:spcBef>
          <a:spcPct val="0"/>
        </a:spcBef>
        <a:spcAft>
          <a:spcPct val="0"/>
        </a:spcAft>
        <a:defRPr sz="1400">
          <a:solidFill>
            <a:srgbClr val="000000"/>
          </a:solidFill>
          <a:latin typeface="Arial"/>
          <a:ea typeface="Arial"/>
          <a:cs typeface="Arial"/>
          <a:sym typeface="Arial" charset="0"/>
        </a:defRPr>
      </a:lvl2pPr>
      <a:lvl3pPr algn="l" rtl="0" eaLnBrk="1" fontAlgn="base" hangingPunct="1">
        <a:spcBef>
          <a:spcPct val="0"/>
        </a:spcBef>
        <a:spcAft>
          <a:spcPct val="0"/>
        </a:spcAft>
        <a:defRPr sz="1400">
          <a:solidFill>
            <a:srgbClr val="000000"/>
          </a:solidFill>
          <a:latin typeface="Arial" charset="0"/>
          <a:cs typeface="Arial" charset="0"/>
          <a:sym typeface="Arial" charset="0"/>
        </a:defRPr>
      </a:lvl3pPr>
      <a:lvl4pPr algn="l" rtl="0" eaLnBrk="1" fontAlgn="base" hangingPunct="1">
        <a:spcBef>
          <a:spcPct val="0"/>
        </a:spcBef>
        <a:spcAft>
          <a:spcPct val="0"/>
        </a:spcAft>
        <a:defRPr sz="1400">
          <a:solidFill>
            <a:srgbClr val="000000"/>
          </a:solidFill>
          <a:latin typeface="Arial" charset="0"/>
          <a:cs typeface="Arial" charset="0"/>
          <a:sym typeface="Arial" charset="0"/>
        </a:defRPr>
      </a:lvl4pPr>
      <a:lvl5pPr algn="l" rtl="0" eaLnBrk="1" fontAlgn="base" hangingPunct="1">
        <a:spcBef>
          <a:spcPct val="0"/>
        </a:spcBef>
        <a:spcAft>
          <a:spcPct val="0"/>
        </a:spcAft>
        <a:defRPr sz="1400">
          <a:solidFill>
            <a:srgbClr val="000000"/>
          </a:solidFill>
          <a:latin typeface="Arial" charset="0"/>
          <a:cs typeface="Arial" charset="0"/>
          <a:sym typeface="Arial" charset="0"/>
        </a:defRPr>
      </a:lvl5pPr>
      <a:lvl6pPr marL="457200" algn="l" rtl="0" eaLnBrk="1" fontAlgn="base" hangingPunct="1">
        <a:spcBef>
          <a:spcPct val="0"/>
        </a:spcBef>
        <a:spcAft>
          <a:spcPct val="0"/>
        </a:spcAft>
        <a:defRPr sz="1400">
          <a:solidFill>
            <a:srgbClr val="000000"/>
          </a:solidFill>
          <a:latin typeface="Arial" charset="0"/>
          <a:cs typeface="Arial" charset="0"/>
          <a:sym typeface="Arial" charset="0"/>
        </a:defRPr>
      </a:lvl6pPr>
      <a:lvl7pPr marL="914400" algn="l" rtl="0" eaLnBrk="1" fontAlgn="base" hangingPunct="1">
        <a:spcBef>
          <a:spcPct val="0"/>
        </a:spcBef>
        <a:spcAft>
          <a:spcPct val="0"/>
        </a:spcAft>
        <a:defRPr sz="1400">
          <a:solidFill>
            <a:srgbClr val="000000"/>
          </a:solidFill>
          <a:latin typeface="Arial" charset="0"/>
          <a:cs typeface="Arial" charset="0"/>
          <a:sym typeface="Arial" charset="0"/>
        </a:defRPr>
      </a:lvl7pPr>
      <a:lvl8pPr marL="1371600" algn="l" rtl="0" eaLnBrk="1" fontAlgn="base" hangingPunct="1">
        <a:spcBef>
          <a:spcPct val="0"/>
        </a:spcBef>
        <a:spcAft>
          <a:spcPct val="0"/>
        </a:spcAft>
        <a:defRPr sz="1400">
          <a:solidFill>
            <a:srgbClr val="000000"/>
          </a:solidFill>
          <a:latin typeface="Arial" charset="0"/>
          <a:cs typeface="Arial" charset="0"/>
          <a:sym typeface="Arial" charset="0"/>
        </a:defRPr>
      </a:lvl8pPr>
      <a:lvl9pPr marL="1828800" algn="l" rtl="0" eaLnBrk="1" fontAlgn="base" hangingPunct="1">
        <a:spcBef>
          <a:spcPct val="0"/>
        </a:spcBef>
        <a:spcAft>
          <a:spcPct val="0"/>
        </a:spcAft>
        <a:defRPr sz="1400">
          <a:solidFill>
            <a:srgbClr val="000000"/>
          </a:solidFill>
          <a:latin typeface="Arial" charset="0"/>
          <a:cs typeface="Arial" charset="0"/>
          <a:sym typeface="Arial" charset="0"/>
        </a:defRPr>
      </a:lvl9pPr>
    </p:titleStyle>
    <p:bodyStyle>
      <a:defPPr marR="0" algn="l" rtl="0">
        <a:lnSpc>
          <a:spcPct val="100000"/>
        </a:lnSpc>
        <a:spcBef>
          <a:spcPts val="0"/>
        </a:spcBef>
        <a:spcAft>
          <a:spcPts val="0"/>
        </a:spcAft>
      </a:defPPr>
      <a:lvl1pPr marL="342900" indent="-342900" algn="l" rtl="0" eaLnBrk="1" fontAlgn="base" hangingPunct="1">
        <a:spcBef>
          <a:spcPct val="0"/>
        </a:spcBef>
        <a:spcAft>
          <a:spcPct val="0"/>
        </a:spcAft>
        <a:defRPr sz="1400">
          <a:solidFill>
            <a:srgbClr val="000000"/>
          </a:solidFill>
          <a:latin typeface="Arial"/>
          <a:ea typeface="Arial"/>
          <a:cs typeface="Arial"/>
          <a:sym typeface="Arial" charset="0"/>
        </a:defRPr>
      </a:lvl1pPr>
      <a:lvl2pPr marL="742950" indent="-285750" algn="l" rtl="0" eaLnBrk="1" fontAlgn="base" hangingPunct="1">
        <a:spcBef>
          <a:spcPct val="0"/>
        </a:spcBef>
        <a:spcAft>
          <a:spcPct val="0"/>
        </a:spcAft>
        <a:defRPr sz="1400">
          <a:solidFill>
            <a:srgbClr val="000000"/>
          </a:solidFill>
          <a:latin typeface="Arial"/>
          <a:ea typeface="Arial"/>
          <a:cs typeface="Arial"/>
          <a:sym typeface="Arial" charset="0"/>
        </a:defRPr>
      </a:lvl2pPr>
      <a:lvl3pPr marL="1143000" indent="-228600" algn="l" rtl="0" eaLnBrk="1" fontAlgn="base" hangingPunct="1">
        <a:spcBef>
          <a:spcPct val="0"/>
        </a:spcBef>
        <a:spcAft>
          <a:spcPct val="0"/>
        </a:spcAft>
        <a:defRPr sz="1400">
          <a:solidFill>
            <a:srgbClr val="000000"/>
          </a:solidFill>
          <a:latin typeface="Arial"/>
          <a:ea typeface="Arial"/>
          <a:cs typeface="Arial"/>
          <a:sym typeface="Arial" charset="0"/>
        </a:defRPr>
      </a:lvl3pPr>
      <a:lvl4pPr marL="1600200" indent="-228600" algn="l" rtl="0" eaLnBrk="1" fontAlgn="base" hangingPunct="1">
        <a:spcBef>
          <a:spcPct val="0"/>
        </a:spcBef>
        <a:spcAft>
          <a:spcPct val="0"/>
        </a:spcAft>
        <a:defRPr sz="1400">
          <a:solidFill>
            <a:srgbClr val="000000"/>
          </a:solidFill>
          <a:latin typeface="Arial"/>
          <a:ea typeface="Arial"/>
          <a:cs typeface="Arial"/>
          <a:sym typeface="Arial" charset="0"/>
        </a:defRPr>
      </a:lvl4pPr>
      <a:lvl5pPr marL="2057400" indent="-228600" algn="l" rtl="0" eaLnBrk="1" fontAlgn="base" hangingPunct="1">
        <a:spcBef>
          <a:spcPct val="0"/>
        </a:spcBef>
        <a:spcAft>
          <a:spcPct val="0"/>
        </a:spcAft>
        <a:defRPr sz="1400">
          <a:solidFill>
            <a:srgbClr val="000000"/>
          </a:solidFill>
          <a:latin typeface="Arial"/>
          <a:ea typeface="Arial"/>
          <a:cs typeface="Arial"/>
          <a:sym typeface="Arial" charset="0"/>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bodyStyle>
    <p:other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035" name="Picture 11" descr="UofM-1_M"/>
          <p:cNvPicPr>
            <a:picLocks noChangeAspect="1" noChangeArrowheads="1"/>
          </p:cNvPicPr>
          <p:nvPr/>
        </p:nvPicPr>
        <p:blipFill>
          <a:blip r:embed="rId13" cstate="print">
            <a:extLst>
              <a:ext uri="{28A0092B-C50C-407E-A947-70E740481C1C}">
                <a14:useLocalDpi xmlns:a14="http://schemas.microsoft.com/office/drawing/2010/main" val="0"/>
              </a:ext>
            </a:extLst>
          </a:blip>
          <a:srcRect/>
          <a:stretch>
            <a:fillRect/>
          </a:stretch>
        </p:blipFill>
        <p:spPr bwMode="auto">
          <a:xfrm>
            <a:off x="-1588" y="0"/>
            <a:ext cx="9148763" cy="6862763"/>
          </a:xfrm>
          <a:prstGeom prst="rect">
            <a:avLst/>
          </a:prstGeom>
          <a:noFill/>
          <a:extLst>
            <a:ext uri="{909E8E84-426E-40DD-AFC4-6F175D3DCCD1}">
              <a14:hiddenFill xmlns:a14="http://schemas.microsoft.com/office/drawing/2010/main">
                <a:solidFill>
                  <a:srgbClr val="FFFFFF"/>
                </a:solidFill>
              </a14:hiddenFill>
            </a:ext>
          </a:extLst>
        </p:spPr>
      </p:pic>
      <p:sp>
        <p:nvSpPr>
          <p:cNvPr id="1026" name="Rectangle 2"/>
          <p:cNvSpPr>
            <a:spLocks noGrp="1" noChangeArrowheads="1"/>
          </p:cNvSpPr>
          <p:nvPr>
            <p:ph type="title"/>
          </p:nvPr>
        </p:nvSpPr>
        <p:spPr bwMode="auto">
          <a:xfrm>
            <a:off x="685800" y="304800"/>
            <a:ext cx="7772400" cy="1143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685800" y="1752600"/>
            <a:ext cx="7772400" cy="426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Tree>
    <p:extLst>
      <p:ext uri="{BB962C8B-B14F-4D97-AF65-F5344CB8AC3E}">
        <p14:creationId xmlns:p14="http://schemas.microsoft.com/office/powerpoint/2010/main" val="3577435223"/>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Lst>
  <p:txStyles>
    <p:titleStyle>
      <a:lvl1pPr algn="ctr" rtl="0" eaLnBrk="1" fontAlgn="base" hangingPunct="1">
        <a:spcBef>
          <a:spcPct val="0"/>
        </a:spcBef>
        <a:spcAft>
          <a:spcPct val="0"/>
        </a:spcAft>
        <a:defRPr sz="4400" kern="1200">
          <a:solidFill>
            <a:srgbClr val="7A0019"/>
          </a:solidFill>
          <a:latin typeface="+mj-lt"/>
          <a:ea typeface="+mj-ea"/>
          <a:cs typeface="+mj-cs"/>
        </a:defRPr>
      </a:lvl1pPr>
      <a:lvl2pPr algn="ctr" rtl="0" eaLnBrk="1" fontAlgn="base" hangingPunct="1">
        <a:spcBef>
          <a:spcPct val="0"/>
        </a:spcBef>
        <a:spcAft>
          <a:spcPct val="0"/>
        </a:spcAft>
        <a:defRPr sz="4400">
          <a:solidFill>
            <a:srgbClr val="7A0019"/>
          </a:solidFill>
          <a:latin typeface="Arial" panose="020B0604020202020204" pitchFamily="34" charset="0"/>
          <a:ea typeface="ＭＳ Ｐゴシック" panose="020B0600070205080204" pitchFamily="34" charset="-128"/>
        </a:defRPr>
      </a:lvl2pPr>
      <a:lvl3pPr algn="ctr" rtl="0" eaLnBrk="1" fontAlgn="base" hangingPunct="1">
        <a:spcBef>
          <a:spcPct val="0"/>
        </a:spcBef>
        <a:spcAft>
          <a:spcPct val="0"/>
        </a:spcAft>
        <a:defRPr sz="4400">
          <a:solidFill>
            <a:srgbClr val="7A0019"/>
          </a:solidFill>
          <a:latin typeface="Arial" panose="020B0604020202020204" pitchFamily="34" charset="0"/>
          <a:ea typeface="ＭＳ Ｐゴシック" panose="020B0600070205080204" pitchFamily="34" charset="-128"/>
        </a:defRPr>
      </a:lvl3pPr>
      <a:lvl4pPr algn="ctr" rtl="0" eaLnBrk="1" fontAlgn="base" hangingPunct="1">
        <a:spcBef>
          <a:spcPct val="0"/>
        </a:spcBef>
        <a:spcAft>
          <a:spcPct val="0"/>
        </a:spcAft>
        <a:defRPr sz="4400">
          <a:solidFill>
            <a:srgbClr val="7A0019"/>
          </a:solidFill>
          <a:latin typeface="Arial" panose="020B0604020202020204" pitchFamily="34" charset="0"/>
          <a:ea typeface="ＭＳ Ｐゴシック" panose="020B0600070205080204" pitchFamily="34" charset="-128"/>
        </a:defRPr>
      </a:lvl4pPr>
      <a:lvl5pPr algn="ctr" rtl="0" eaLnBrk="1" fontAlgn="base" hangingPunct="1">
        <a:spcBef>
          <a:spcPct val="0"/>
        </a:spcBef>
        <a:spcAft>
          <a:spcPct val="0"/>
        </a:spcAft>
        <a:defRPr sz="4400">
          <a:solidFill>
            <a:srgbClr val="7A0019"/>
          </a:solidFill>
          <a:latin typeface="Arial" panose="020B0604020202020204" pitchFamily="34" charset="0"/>
          <a:ea typeface="ＭＳ Ｐゴシック" panose="020B0600070205080204" pitchFamily="34" charset="-128"/>
        </a:defRPr>
      </a:lvl5pPr>
      <a:lvl6pPr marL="457200" algn="ctr" rtl="0" eaLnBrk="1" fontAlgn="base" hangingPunct="1">
        <a:spcBef>
          <a:spcPct val="0"/>
        </a:spcBef>
        <a:spcAft>
          <a:spcPct val="0"/>
        </a:spcAft>
        <a:defRPr sz="4400">
          <a:solidFill>
            <a:srgbClr val="7A0019"/>
          </a:solidFill>
          <a:latin typeface="Arial" panose="020B0604020202020204" pitchFamily="34" charset="0"/>
          <a:ea typeface="ＭＳ Ｐゴシック" panose="020B0600070205080204" pitchFamily="34" charset="-128"/>
        </a:defRPr>
      </a:lvl6pPr>
      <a:lvl7pPr marL="914400" algn="ctr" rtl="0" eaLnBrk="1" fontAlgn="base" hangingPunct="1">
        <a:spcBef>
          <a:spcPct val="0"/>
        </a:spcBef>
        <a:spcAft>
          <a:spcPct val="0"/>
        </a:spcAft>
        <a:defRPr sz="4400">
          <a:solidFill>
            <a:srgbClr val="7A0019"/>
          </a:solidFill>
          <a:latin typeface="Arial" panose="020B0604020202020204" pitchFamily="34" charset="0"/>
          <a:ea typeface="ＭＳ Ｐゴシック" panose="020B0600070205080204" pitchFamily="34" charset="-128"/>
        </a:defRPr>
      </a:lvl7pPr>
      <a:lvl8pPr marL="1371600" algn="ctr" rtl="0" eaLnBrk="1" fontAlgn="base" hangingPunct="1">
        <a:spcBef>
          <a:spcPct val="0"/>
        </a:spcBef>
        <a:spcAft>
          <a:spcPct val="0"/>
        </a:spcAft>
        <a:defRPr sz="4400">
          <a:solidFill>
            <a:srgbClr val="7A0019"/>
          </a:solidFill>
          <a:latin typeface="Arial" panose="020B0604020202020204" pitchFamily="34" charset="0"/>
          <a:ea typeface="ＭＳ Ｐゴシック" panose="020B0600070205080204" pitchFamily="34" charset="-128"/>
        </a:defRPr>
      </a:lvl8pPr>
      <a:lvl9pPr marL="1828800" algn="ctr" rtl="0" eaLnBrk="1" fontAlgn="base" hangingPunct="1">
        <a:spcBef>
          <a:spcPct val="0"/>
        </a:spcBef>
        <a:spcAft>
          <a:spcPct val="0"/>
        </a:spcAft>
        <a:defRPr sz="4400">
          <a:solidFill>
            <a:srgbClr val="7A0019"/>
          </a:solidFill>
          <a:latin typeface="Arial" panose="020B0604020202020204" pitchFamily="34" charset="0"/>
          <a:ea typeface="ＭＳ Ｐゴシック" panose="020B0600070205080204" pitchFamily="34" charset="-128"/>
        </a:defRPr>
      </a:lvl9pPr>
    </p:titleStyle>
    <p:bodyStyle>
      <a:lvl1pPr marL="342900" indent="-342900" algn="l" rtl="0" eaLnBrk="1" fontAlgn="base" hangingPunct="1">
        <a:spcBef>
          <a:spcPct val="20000"/>
        </a:spcBef>
        <a:spcAft>
          <a:spcPct val="0"/>
        </a:spcAft>
        <a:buClr>
          <a:srgbClr val="7A0019"/>
        </a:buClr>
        <a:buChar char="•"/>
        <a:defRPr sz="3200" kern="1200">
          <a:solidFill>
            <a:schemeClr val="tx1"/>
          </a:solidFill>
          <a:latin typeface="+mn-lt"/>
          <a:ea typeface="+mn-ea"/>
          <a:cs typeface="+mn-cs"/>
        </a:defRPr>
      </a:lvl1pPr>
      <a:lvl2pPr marL="742950" indent="-285750" algn="l" rtl="0" eaLnBrk="1" fontAlgn="base" hangingPunct="1">
        <a:spcBef>
          <a:spcPct val="20000"/>
        </a:spcBef>
        <a:spcAft>
          <a:spcPct val="0"/>
        </a:spcAft>
        <a:buClr>
          <a:srgbClr val="7A0019"/>
        </a:buClr>
        <a:buChar char="–"/>
        <a:defRPr sz="2800" kern="1200">
          <a:solidFill>
            <a:schemeClr val="tx1"/>
          </a:solidFill>
          <a:latin typeface="+mn-lt"/>
          <a:ea typeface="+mn-ea"/>
          <a:cs typeface="+mn-cs"/>
        </a:defRPr>
      </a:lvl2pPr>
      <a:lvl3pPr marL="1143000" indent="-228600" algn="l" rtl="0" eaLnBrk="1" fontAlgn="base" hangingPunct="1">
        <a:spcBef>
          <a:spcPct val="20000"/>
        </a:spcBef>
        <a:spcAft>
          <a:spcPct val="0"/>
        </a:spcAft>
        <a:buClr>
          <a:srgbClr val="7A0019"/>
        </a:buClr>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Clr>
          <a:srgbClr val="7A0019"/>
        </a:buClr>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lr>
          <a:srgbClr val="7A0019"/>
        </a:buClr>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8"/>
        <p:cNvGrpSpPr/>
        <p:nvPr/>
      </p:nvGrpSpPr>
      <p:grpSpPr>
        <a:xfrm>
          <a:off x="0" y="0"/>
          <a:ext cx="0" cy="0"/>
          <a:chOff x="0" y="0"/>
          <a:chExt cx="0" cy="0"/>
        </a:xfrm>
      </p:grpSpPr>
      <p:sp>
        <p:nvSpPr>
          <p:cNvPr id="9" name="Shape 9"/>
          <p:cNvSpPr/>
          <p:nvPr/>
        </p:nvSpPr>
        <p:spPr>
          <a:xfrm>
            <a:off x="-1588" y="0"/>
            <a:ext cx="9148762" cy="6862762"/>
          </a:xfrm>
          <a:prstGeom prst="rect">
            <a:avLst/>
          </a:prstGeom>
          <a:blipFill>
            <a:blip r:embed="rId12" cstate="print"/>
            <a:stretch>
              <a:fillRect/>
            </a:stretch>
          </a:blipFill>
        </p:spPr>
      </p:sp>
      <p:sp>
        <p:nvSpPr>
          <p:cNvPr id="10" name="Shape 10"/>
          <p:cNvSpPr txBox="1">
            <a:spLocks noGrp="1"/>
          </p:cNvSpPr>
          <p:nvPr>
            <p:ph type="title"/>
          </p:nvPr>
        </p:nvSpPr>
        <p:spPr>
          <a:xfrm>
            <a:off x="685800" y="304800"/>
            <a:ext cx="7772400" cy="1143000"/>
          </a:xfrm>
          <a:prstGeom prst="rect">
            <a:avLst/>
          </a:prstGeom>
          <a:noFill/>
          <a:ln>
            <a:noFill/>
          </a:ln>
        </p:spPr>
        <p:txBody>
          <a:bodyPr lIns="91425" tIns="91425" rIns="91425" bIns="91425" anchor="ctr" anchorCtr="0"/>
          <a:lstStyle>
            <a:lvl1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1pPr>
            <a:lvl2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2pPr>
            <a:lvl3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3pPr>
            <a:lvl4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4pPr>
            <a:lvl5pPr marL="0" marR="0" indent="0" algn="ctr" rtl="0">
              <a:spcBef>
                <a:spcPts val="0"/>
              </a:spcBef>
              <a:spcAft>
                <a:spcPts val="0"/>
              </a:spcAft>
              <a:defRPr sz="4400" b="0" i="0" u="none" strike="noStrike" cap="none" baseline="0">
                <a:solidFill>
                  <a:srgbClr val="7A0019"/>
                </a:solidFill>
                <a:latin typeface="Arial"/>
                <a:ea typeface="Arial"/>
                <a:cs typeface="Arial"/>
                <a:sym typeface="Arial"/>
              </a:defRPr>
            </a:lvl5pPr>
            <a:lvl6pPr marL="457200" marR="0" indent="0" algn="ctr" rtl="0">
              <a:spcBef>
                <a:spcPts val="0"/>
              </a:spcBef>
              <a:spcAft>
                <a:spcPts val="0"/>
              </a:spcAft>
              <a:defRPr sz="4400" b="0" i="0" u="none" strike="noStrike" cap="none" baseline="0">
                <a:solidFill>
                  <a:srgbClr val="7A0019"/>
                </a:solidFill>
                <a:latin typeface="Arial"/>
                <a:ea typeface="Arial"/>
                <a:cs typeface="Arial"/>
                <a:sym typeface="Arial"/>
              </a:defRPr>
            </a:lvl6pPr>
            <a:lvl7pPr marL="914400" marR="0" indent="0" algn="ctr" rtl="0">
              <a:spcBef>
                <a:spcPts val="0"/>
              </a:spcBef>
              <a:spcAft>
                <a:spcPts val="0"/>
              </a:spcAft>
              <a:defRPr sz="4400" b="0" i="0" u="none" strike="noStrike" cap="none" baseline="0">
                <a:solidFill>
                  <a:srgbClr val="7A0019"/>
                </a:solidFill>
                <a:latin typeface="Arial"/>
                <a:ea typeface="Arial"/>
                <a:cs typeface="Arial"/>
                <a:sym typeface="Arial"/>
              </a:defRPr>
            </a:lvl7pPr>
            <a:lvl8pPr marL="1371600" marR="0" indent="0" algn="ctr" rtl="0">
              <a:spcBef>
                <a:spcPts val="0"/>
              </a:spcBef>
              <a:spcAft>
                <a:spcPts val="0"/>
              </a:spcAft>
              <a:defRPr sz="4400" b="0" i="0" u="none" strike="noStrike" cap="none" baseline="0">
                <a:solidFill>
                  <a:srgbClr val="7A0019"/>
                </a:solidFill>
                <a:latin typeface="Arial"/>
                <a:ea typeface="Arial"/>
                <a:cs typeface="Arial"/>
                <a:sym typeface="Arial"/>
              </a:defRPr>
            </a:lvl8pPr>
            <a:lvl9pPr marL="1828800" marR="0" indent="0" algn="ctr" rtl="0">
              <a:spcBef>
                <a:spcPts val="0"/>
              </a:spcBef>
              <a:spcAft>
                <a:spcPts val="0"/>
              </a:spcAft>
              <a:defRPr sz="4400" b="0" i="0" u="none" strike="noStrike" cap="none" baseline="0">
                <a:solidFill>
                  <a:srgbClr val="7A0019"/>
                </a:solidFill>
                <a:latin typeface="Arial"/>
                <a:ea typeface="Arial"/>
                <a:cs typeface="Arial"/>
                <a:sym typeface="Arial"/>
              </a:defRPr>
            </a:lvl9pPr>
          </a:lstStyle>
          <a:p>
            <a:endParaRPr/>
          </a:p>
        </p:txBody>
      </p:sp>
      <p:sp>
        <p:nvSpPr>
          <p:cNvPr id="11" name="Shape 11"/>
          <p:cNvSpPr txBox="1">
            <a:spLocks noGrp="1"/>
          </p:cNvSpPr>
          <p:nvPr>
            <p:ph type="body" idx="1"/>
          </p:nvPr>
        </p:nvSpPr>
        <p:spPr>
          <a:xfrm>
            <a:off x="685800" y="1752600"/>
            <a:ext cx="7772400" cy="4267199"/>
          </a:xfrm>
          <a:prstGeom prst="rect">
            <a:avLst/>
          </a:prstGeom>
          <a:noFill/>
          <a:ln>
            <a:noFill/>
          </a:ln>
        </p:spPr>
        <p:txBody>
          <a:bodyPr lIns="91425" tIns="91425" rIns="91425" bIns="91425" anchor="t" anchorCtr="0"/>
          <a:lstStyle>
            <a:lvl1pPr marL="342900" marR="0" indent="-139700" algn="l" rtl="0">
              <a:spcBef>
                <a:spcPts val="640"/>
              </a:spcBef>
              <a:spcAft>
                <a:spcPts val="0"/>
              </a:spcAft>
              <a:buClr>
                <a:srgbClr val="7A0019"/>
              </a:buClr>
              <a:buFont typeface="Arial"/>
              <a:buChar char="•"/>
              <a:defRPr sz="3200" b="0" i="0" u="none" strike="noStrike" cap="none" baseline="0">
                <a:solidFill>
                  <a:schemeClr val="dk1"/>
                </a:solidFill>
                <a:latin typeface="Arial"/>
                <a:ea typeface="Arial"/>
                <a:cs typeface="Arial"/>
                <a:sym typeface="Arial"/>
              </a:defRPr>
            </a:lvl1pPr>
            <a:lvl2pPr marL="742950" marR="0" indent="-107950" algn="l" rtl="0">
              <a:spcBef>
                <a:spcPts val="560"/>
              </a:spcBef>
              <a:spcAft>
                <a:spcPts val="0"/>
              </a:spcAft>
              <a:buClr>
                <a:srgbClr val="7A0019"/>
              </a:buClr>
              <a:buFont typeface="Arial"/>
              <a:buChar char="–"/>
              <a:defRPr sz="2800" b="0" i="0" u="none" strike="noStrike" cap="none" baseline="0">
                <a:solidFill>
                  <a:schemeClr val="dk1"/>
                </a:solidFill>
                <a:latin typeface="Arial"/>
                <a:ea typeface="Arial"/>
                <a:cs typeface="Arial"/>
                <a:sym typeface="Arial"/>
              </a:defRPr>
            </a:lvl2pPr>
            <a:lvl3pPr marL="1143000" marR="0" indent="-76200" algn="l" rtl="0">
              <a:spcBef>
                <a:spcPts val="480"/>
              </a:spcBef>
              <a:spcAft>
                <a:spcPts val="0"/>
              </a:spcAft>
              <a:buClr>
                <a:srgbClr val="7A0019"/>
              </a:buClr>
              <a:buFont typeface="Arial"/>
              <a:buChar char="•"/>
              <a:defRPr sz="2400" b="0" i="0" u="none" strike="noStrike" cap="none" baseline="0">
                <a:solidFill>
                  <a:schemeClr val="dk1"/>
                </a:solidFill>
                <a:latin typeface="Arial"/>
                <a:ea typeface="Arial"/>
                <a:cs typeface="Arial"/>
                <a:sym typeface="Arial"/>
              </a:defRPr>
            </a:lvl3pPr>
            <a:lvl4pPr marL="1600200" marR="0" indent="-101600" algn="l" rtl="0">
              <a:spcBef>
                <a:spcPts val="400"/>
              </a:spcBef>
              <a:spcAft>
                <a:spcPts val="0"/>
              </a:spcAft>
              <a:buClr>
                <a:srgbClr val="7A0019"/>
              </a:buClr>
              <a:buFont typeface="Arial"/>
              <a:buChar char="–"/>
              <a:defRPr sz="2000" b="0" i="0" u="none" strike="noStrike" cap="none" baseline="0">
                <a:solidFill>
                  <a:schemeClr val="dk1"/>
                </a:solidFill>
                <a:latin typeface="Arial"/>
                <a:ea typeface="Arial"/>
                <a:cs typeface="Arial"/>
                <a:sym typeface="Arial"/>
              </a:defRPr>
            </a:lvl4pPr>
            <a:lvl5pPr marL="2057400" marR="0" indent="-101600" algn="l" rtl="0">
              <a:spcBef>
                <a:spcPts val="400"/>
              </a:spcBef>
              <a:spcAft>
                <a:spcPts val="0"/>
              </a:spcAft>
              <a:buClr>
                <a:srgbClr val="7A0019"/>
              </a:buClr>
              <a:buFont typeface="Arial"/>
              <a:buChar char="»"/>
              <a:defRPr sz="2000" b="0" i="0" u="none" strike="noStrike" cap="none" baseline="0">
                <a:solidFill>
                  <a:schemeClr val="dk1"/>
                </a:solidFill>
                <a:latin typeface="Arial"/>
                <a:ea typeface="Arial"/>
                <a:cs typeface="Arial"/>
                <a:sym typeface="Arial"/>
              </a:defRPr>
            </a:lvl5pPr>
            <a:lvl6pPr marL="2514600" marR="0" indent="-114300" algn="l" rtl="0">
              <a:lnSpc>
                <a:spcPct val="90000"/>
              </a:lnSpc>
              <a:spcBef>
                <a:spcPts val="500"/>
              </a:spcBef>
              <a:buClr>
                <a:schemeClr val="dk1"/>
              </a:buClr>
              <a:buFont typeface="Arial"/>
              <a:buChar char="•"/>
              <a:defRPr sz="1800" b="0" i="0" u="none" strike="noStrike" cap="none" baseline="0">
                <a:solidFill>
                  <a:schemeClr val="dk1"/>
                </a:solidFill>
                <a:latin typeface="Arial"/>
                <a:ea typeface="Arial"/>
                <a:cs typeface="Arial"/>
                <a:sym typeface="Arial"/>
              </a:defRPr>
            </a:lvl6pPr>
            <a:lvl7pPr marL="2971800" marR="0" indent="-114300" algn="l" rtl="0">
              <a:lnSpc>
                <a:spcPct val="90000"/>
              </a:lnSpc>
              <a:spcBef>
                <a:spcPts val="500"/>
              </a:spcBef>
              <a:buClr>
                <a:schemeClr val="dk1"/>
              </a:buClr>
              <a:buFont typeface="Arial"/>
              <a:buChar char="•"/>
              <a:defRPr sz="1800" b="0" i="0" u="none" strike="noStrike" cap="none" baseline="0">
                <a:solidFill>
                  <a:schemeClr val="dk1"/>
                </a:solidFill>
                <a:latin typeface="Arial"/>
                <a:ea typeface="Arial"/>
                <a:cs typeface="Arial"/>
                <a:sym typeface="Arial"/>
              </a:defRPr>
            </a:lvl7pPr>
            <a:lvl8pPr marL="3429000" marR="0" indent="-114300" algn="l" rtl="0">
              <a:lnSpc>
                <a:spcPct val="90000"/>
              </a:lnSpc>
              <a:spcBef>
                <a:spcPts val="500"/>
              </a:spcBef>
              <a:buClr>
                <a:schemeClr val="dk1"/>
              </a:buClr>
              <a:buFont typeface="Arial"/>
              <a:buChar char="•"/>
              <a:defRPr sz="1800" b="0" i="0" u="none" strike="noStrike" cap="none" baseline="0">
                <a:solidFill>
                  <a:schemeClr val="dk1"/>
                </a:solidFill>
                <a:latin typeface="Arial"/>
                <a:ea typeface="Arial"/>
                <a:cs typeface="Arial"/>
                <a:sym typeface="Arial"/>
              </a:defRPr>
            </a:lvl8pPr>
            <a:lvl9pPr marL="3886200" marR="0" indent="-114300" algn="l" rtl="0">
              <a:lnSpc>
                <a:spcPct val="90000"/>
              </a:lnSpc>
              <a:spcBef>
                <a:spcPts val="500"/>
              </a:spcBef>
              <a:buClr>
                <a:schemeClr val="dk1"/>
              </a:buClr>
              <a:buFont typeface="Arial"/>
              <a:buChar char="•"/>
              <a:defRPr sz="1800" b="0" i="0" u="none" strike="noStrike" cap="none" baseline="0">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729944159"/>
      </p:ext>
    </p:extLst>
  </p:cSld>
  <p:clrMap bg1="lt1" tx1="dk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Lst>
  <p:txStyles>
    <p:title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p:titleStyle>
    <p:body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bodyStyle>
    <p:otherStyle>
      <a:defPPr marR="0" algn="l" rtl="0">
        <a:lnSpc>
          <a:spcPct val="100000"/>
        </a:lnSpc>
        <a:spcBef>
          <a:spcPts val="0"/>
        </a:spcBef>
        <a:spcAft>
          <a:spcPts val="0"/>
        </a:spcAft>
      </a:defPPr>
      <a:lvl1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1pPr>
      <a:lvl2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2pPr>
      <a:lvl3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3pPr>
      <a:lvl4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4pPr>
      <a:lvl5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5pPr>
      <a:lvl6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6pPr>
      <a:lvl7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7pPr>
      <a:lvl8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8pPr>
      <a:lvl9pPr marR="0" algn="l" rtl="0" eaLnBrk="1" hangingPunct="1">
        <a:lnSpc>
          <a:spcPct val="100000"/>
        </a:lnSpc>
        <a:spcBef>
          <a:spcPts val="0"/>
        </a:spcBef>
        <a:spcAft>
          <a:spcPts val="0"/>
        </a:spcAft>
        <a:buNone/>
        <a:defRPr sz="1400" b="0" i="0" u="none" strike="noStrike" cap="none" baseline="0">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oomlout.com/a/products/ardx/" TargetMode="External"/><Relationship Id="rId2" Type="http://schemas.openxmlformats.org/officeDocument/2006/relationships/hyperlink" Target="http://www.arduinoclassroom.com/index.php/arduino-101" TargetMode="External"/><Relationship Id="rId1" Type="http://schemas.openxmlformats.org/officeDocument/2006/relationships/slideLayout" Target="../slideLayouts/slideLayout32.xml"/></Relationships>
</file>

<file path=ppt/slides/_rels/slide10.xml.rels><?xml version="1.0" encoding="UTF-8" standalone="yes"?>
<Relationships xmlns="http://schemas.openxmlformats.org/package/2006/relationships"><Relationship Id="rId2" Type="http://schemas.openxmlformats.org/officeDocument/2006/relationships/hyperlink" Target="http://arduino.cc/en/Main/Software" TargetMode="Externa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3" Type="http://schemas.openxmlformats.org/officeDocument/2006/relationships/hyperlink" Target="http://www.adafruit.com/products/1411" TargetMode="External"/><Relationship Id="rId2" Type="http://schemas.openxmlformats.org/officeDocument/2006/relationships/notesSlide" Target="../notesSlides/notesSlide2.xml"/><Relationship Id="rId1" Type="http://schemas.openxmlformats.org/officeDocument/2006/relationships/slideLayout" Target="../slideLayouts/slideLayout23.xml"/><Relationship Id="rId5" Type="http://schemas.openxmlformats.org/officeDocument/2006/relationships/image" Target="../media/image14.jpeg"/><Relationship Id="rId4" Type="http://schemas.openxmlformats.org/officeDocument/2006/relationships/hyperlink" Target="http://www.adafruit.com/images/1200x900/1411-01.jp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6.png"/><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3" Type="http://schemas.openxmlformats.org/officeDocument/2006/relationships/hyperlink" Target="https://learn.adafruit.com/" TargetMode="External"/><Relationship Id="rId2" Type="http://schemas.openxmlformats.org/officeDocument/2006/relationships/notesSlide" Target="../notesSlides/notesSlide4.xml"/><Relationship Id="rId1" Type="http://schemas.openxmlformats.org/officeDocument/2006/relationships/slideLayout" Target="../slideLayouts/slideLayout23.xml"/><Relationship Id="rId5" Type="http://schemas.openxmlformats.org/officeDocument/2006/relationships/hyperlink" Target="http://playground.arduino.cc/" TargetMode="External"/><Relationship Id="rId4" Type="http://schemas.openxmlformats.org/officeDocument/2006/relationships/hyperlink" Target="http://www.arduinoclassroom.com/index.php/arduino-101"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3.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533400" y="609600"/>
            <a:ext cx="7851648" cy="1219200"/>
          </a:xfrm>
        </p:spPr>
        <p:txBody>
          <a:bodyPr>
            <a:normAutofit fontScale="90000"/>
          </a:bodyPr>
          <a:lstStyle/>
          <a:p>
            <a:r>
              <a:rPr lang="en-US" dirty="0" smtClean="0"/>
              <a:t>Introduction to Arduino</a:t>
            </a:r>
            <a:br>
              <a:rPr lang="en-US" dirty="0" smtClean="0"/>
            </a:br>
            <a:r>
              <a:rPr lang="en-US" sz="4000" dirty="0" smtClean="0"/>
              <a:t>(programming, wiring, and more!)</a:t>
            </a:r>
            <a:endParaRPr lang="en-US" sz="4000" dirty="0"/>
          </a:p>
        </p:txBody>
      </p:sp>
      <p:sp>
        <p:nvSpPr>
          <p:cNvPr id="3" name="Subtitle 2"/>
          <p:cNvSpPr>
            <a:spLocks noGrp="1"/>
          </p:cNvSpPr>
          <p:nvPr>
            <p:ph type="subTitle" idx="1"/>
          </p:nvPr>
        </p:nvSpPr>
        <p:spPr>
          <a:xfrm>
            <a:off x="533400" y="2362200"/>
            <a:ext cx="7854696" cy="1905000"/>
          </a:xfrm>
        </p:spPr>
        <p:txBody>
          <a:bodyPr>
            <a:normAutofit fontScale="77500" lnSpcReduction="20000"/>
          </a:bodyPr>
          <a:lstStyle/>
          <a:p>
            <a:r>
              <a:rPr lang="en-US" dirty="0" smtClean="0"/>
              <a:t>James Flaten, MN Space Grant Consortium</a:t>
            </a:r>
          </a:p>
          <a:p>
            <a:r>
              <a:rPr lang="en-US" dirty="0"/>
              <a:t>w</a:t>
            </a:r>
            <a:r>
              <a:rPr lang="en-US" dirty="0" smtClean="0"/>
              <a:t>ith Alex Pratt and Stephanie Wegner</a:t>
            </a:r>
          </a:p>
          <a:p>
            <a:endParaRPr lang="en-US" sz="1100" dirty="0" smtClean="0"/>
          </a:p>
          <a:p>
            <a:r>
              <a:rPr lang="en-US" dirty="0" smtClean="0"/>
              <a:t>University of MN – Twin Cities</a:t>
            </a:r>
          </a:p>
          <a:p>
            <a:r>
              <a:rPr lang="en-US" dirty="0" smtClean="0"/>
              <a:t>Aerospace Engineering and Mechanics Department</a:t>
            </a:r>
            <a:endParaRPr lang="en-US" dirty="0"/>
          </a:p>
        </p:txBody>
      </p:sp>
      <p:sp>
        <p:nvSpPr>
          <p:cNvPr id="4" name="Subtitle 2"/>
          <p:cNvSpPr txBox="1">
            <a:spLocks/>
          </p:cNvSpPr>
          <p:nvPr/>
        </p:nvSpPr>
        <p:spPr>
          <a:xfrm>
            <a:off x="381000" y="4419600"/>
            <a:ext cx="8382000" cy="2133600"/>
          </a:xfrm>
          <a:prstGeom prst="rect">
            <a:avLst/>
          </a:prstGeom>
        </p:spPr>
        <p:txBody>
          <a:bodyPr vert="horz" lIns="0" rIns="18288">
            <a:normAutofit/>
          </a:bodyPr>
          <a:lstStyle>
            <a:lvl1pPr marL="0" marR="45720" indent="0" algn="r" rtl="0" eaLnBrk="1" latinLnBrk="0" hangingPunct="1">
              <a:spcBef>
                <a:spcPct val="20000"/>
              </a:spcBef>
              <a:buClr>
                <a:schemeClr val="accent3"/>
              </a:buClr>
              <a:buSzPct val="95000"/>
              <a:buFont typeface="Wingdings 2"/>
              <a:buNone/>
              <a:defRPr kumimoji="0" sz="2600" kern="1200">
                <a:solidFill>
                  <a:schemeClr val="tx1"/>
                </a:solidFill>
                <a:latin typeface="+mn-lt"/>
                <a:ea typeface="+mn-ea"/>
                <a:cs typeface="+mn-cs"/>
              </a:defRPr>
            </a:lvl1pPr>
            <a:lvl2pPr marL="457200" indent="0" algn="ctr" rtl="0" eaLnBrk="1" latinLnBrk="0" hangingPunct="1">
              <a:spcBef>
                <a:spcPct val="20000"/>
              </a:spcBef>
              <a:buClr>
                <a:schemeClr val="accent1"/>
              </a:buClr>
              <a:buSzPct val="85000"/>
              <a:buFont typeface="Wingdings 2"/>
              <a:buNone/>
              <a:defRPr kumimoji="0" sz="2400" kern="1200">
                <a:solidFill>
                  <a:schemeClr val="tx1"/>
                </a:solidFill>
                <a:latin typeface="+mn-lt"/>
                <a:ea typeface="+mn-ea"/>
                <a:cs typeface="+mn-cs"/>
              </a:defRPr>
            </a:lvl2pPr>
            <a:lvl3pPr marL="914400" indent="0" algn="ctr" rtl="0" eaLnBrk="1" latinLnBrk="0" hangingPunct="1">
              <a:spcBef>
                <a:spcPct val="20000"/>
              </a:spcBef>
              <a:buClr>
                <a:schemeClr val="accent2"/>
              </a:buClr>
              <a:buSzPct val="70000"/>
              <a:buFont typeface="Wingdings 2"/>
              <a:buNone/>
              <a:defRPr kumimoji="0" sz="2100" kern="1200">
                <a:solidFill>
                  <a:schemeClr val="tx1"/>
                </a:solidFill>
                <a:latin typeface="+mn-lt"/>
                <a:ea typeface="+mn-ea"/>
                <a:cs typeface="+mn-cs"/>
              </a:defRPr>
            </a:lvl3pPr>
            <a:lvl4pPr marL="1371600" indent="0" algn="ctr" rtl="0" eaLnBrk="1" latinLnBrk="0" hangingPunct="1">
              <a:spcBef>
                <a:spcPct val="20000"/>
              </a:spcBef>
              <a:buClr>
                <a:schemeClr val="accent3"/>
              </a:buClr>
              <a:buSzPct val="65000"/>
              <a:buFont typeface="Wingdings 2"/>
              <a:buNone/>
              <a:defRPr kumimoji="0" sz="2000" kern="1200">
                <a:solidFill>
                  <a:schemeClr val="tx1"/>
                </a:solidFill>
                <a:latin typeface="+mn-lt"/>
                <a:ea typeface="+mn-ea"/>
                <a:cs typeface="+mn-cs"/>
              </a:defRPr>
            </a:lvl4pPr>
            <a:lvl5pPr marL="1828800" indent="0" algn="ctr" rtl="0" eaLnBrk="1" latinLnBrk="0" hangingPunct="1">
              <a:spcBef>
                <a:spcPct val="20000"/>
              </a:spcBef>
              <a:buClr>
                <a:schemeClr val="accent4"/>
              </a:buClr>
              <a:buSzPct val="65000"/>
              <a:buFont typeface="Wingdings 2"/>
              <a:buNone/>
              <a:defRPr kumimoji="0" sz="2000" kern="1200">
                <a:solidFill>
                  <a:schemeClr val="tx1"/>
                </a:solidFill>
                <a:latin typeface="+mn-lt"/>
                <a:ea typeface="+mn-ea"/>
                <a:cs typeface="+mn-cs"/>
              </a:defRPr>
            </a:lvl5pPr>
            <a:lvl6pPr marL="2286000" indent="0" algn="ctr" rtl="0" eaLnBrk="1" latinLnBrk="0" hangingPunct="1">
              <a:spcBef>
                <a:spcPct val="20000"/>
              </a:spcBef>
              <a:buClr>
                <a:schemeClr val="accent5"/>
              </a:buClr>
              <a:buSzPct val="80000"/>
              <a:buFont typeface="Wingdings 2"/>
              <a:buNone/>
              <a:defRPr kumimoji="0" sz="1800" kern="1200">
                <a:solidFill>
                  <a:schemeClr val="tx1"/>
                </a:solidFill>
                <a:latin typeface="+mn-lt"/>
                <a:ea typeface="+mn-ea"/>
                <a:cs typeface="+mn-cs"/>
              </a:defRPr>
            </a:lvl6pPr>
            <a:lvl7pPr marL="2743200" indent="0" algn="ctr" rtl="0" eaLnBrk="1" latinLnBrk="0" hangingPunct="1">
              <a:spcBef>
                <a:spcPct val="20000"/>
              </a:spcBef>
              <a:buClr>
                <a:schemeClr val="accent6"/>
              </a:buClr>
              <a:buSzPct val="80000"/>
              <a:buFont typeface="Wingdings 2"/>
              <a:buNone/>
              <a:defRPr kumimoji="0" sz="1600" kern="1200" baseline="0">
                <a:solidFill>
                  <a:schemeClr val="tx1"/>
                </a:solidFill>
                <a:latin typeface="+mn-lt"/>
                <a:ea typeface="+mn-ea"/>
                <a:cs typeface="+mn-cs"/>
              </a:defRPr>
            </a:lvl7pPr>
            <a:lvl8pPr marL="3200400" indent="0" algn="ctr" rtl="0" eaLnBrk="1" latinLnBrk="0" hangingPunct="1">
              <a:spcBef>
                <a:spcPct val="20000"/>
              </a:spcBef>
              <a:buClr>
                <a:schemeClr val="tx2"/>
              </a:buClr>
              <a:buNone/>
              <a:defRPr kumimoji="0" sz="1600" kern="1200">
                <a:solidFill>
                  <a:schemeClr val="tx1"/>
                </a:solidFill>
                <a:latin typeface="+mn-lt"/>
                <a:ea typeface="+mn-ea"/>
                <a:cs typeface="+mn-cs"/>
              </a:defRPr>
            </a:lvl8pPr>
            <a:lvl9pPr marL="3657600" indent="0" algn="ctr" rtl="0" eaLnBrk="1" latinLnBrk="0" hangingPunct="1">
              <a:spcBef>
                <a:spcPct val="20000"/>
              </a:spcBef>
              <a:buClr>
                <a:schemeClr val="tx2"/>
              </a:buClr>
              <a:buFontTx/>
              <a:buNone/>
              <a:defRPr kumimoji="0" sz="1400" kern="1200" baseline="0">
                <a:solidFill>
                  <a:schemeClr val="tx1"/>
                </a:solidFill>
                <a:latin typeface="+mn-lt"/>
                <a:ea typeface="+mn-ea"/>
                <a:cs typeface="+mn-cs"/>
              </a:defRPr>
            </a:lvl9pPr>
          </a:lstStyle>
          <a:p>
            <a:r>
              <a:rPr lang="en-US" sz="2400" dirty="0" smtClean="0"/>
              <a:t>Some references we used (there are many):</a:t>
            </a:r>
          </a:p>
          <a:p>
            <a:r>
              <a:rPr lang="en-US" sz="2400" i="1" dirty="0" smtClean="0"/>
              <a:t>1. Beginning Arduino</a:t>
            </a:r>
            <a:r>
              <a:rPr lang="en-US" sz="2400" dirty="0" smtClean="0"/>
              <a:t> by Michael </a:t>
            </a:r>
            <a:r>
              <a:rPr lang="en-US" sz="2400" dirty="0" err="1" smtClean="0"/>
              <a:t>McRoberts</a:t>
            </a:r>
            <a:r>
              <a:rPr lang="en-US" sz="2400" dirty="0" smtClean="0"/>
              <a:t>, 2</a:t>
            </a:r>
            <a:r>
              <a:rPr lang="en-US" sz="2400" baseline="30000" dirty="0" smtClean="0"/>
              <a:t>nd</a:t>
            </a:r>
            <a:r>
              <a:rPr lang="en-US" sz="2400" dirty="0" smtClean="0"/>
              <a:t> edition</a:t>
            </a:r>
          </a:p>
          <a:p>
            <a:r>
              <a:rPr lang="en-US" sz="2400" dirty="0" smtClean="0">
                <a:hlinkClick r:id="rId2"/>
              </a:rPr>
              <a:t>2. http://www.arduinoclassroom.com/index.php/arduino-101</a:t>
            </a:r>
            <a:endParaRPr lang="en-US" sz="2400" dirty="0" smtClean="0"/>
          </a:p>
          <a:p>
            <a:r>
              <a:rPr lang="en-US" sz="2400" dirty="0" smtClean="0">
                <a:hlinkClick r:id="rId3"/>
              </a:rPr>
              <a:t>3. http://www.oomlout.com/a/products/ardx/</a:t>
            </a:r>
            <a:endParaRPr lang="en-US" sz="2400" dirty="0" smtClean="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lstStyle/>
          <a:p>
            <a:r>
              <a:rPr lang="en-US" dirty="0" smtClean="0"/>
              <a:t>Introduction to Software</a:t>
            </a:r>
            <a:endParaRPr lang="en-US" dirty="0"/>
          </a:p>
        </p:txBody>
      </p:sp>
      <p:sp>
        <p:nvSpPr>
          <p:cNvPr id="3" name="Content Placeholder 2"/>
          <p:cNvSpPr>
            <a:spLocks noGrp="1"/>
          </p:cNvSpPr>
          <p:nvPr>
            <p:ph type="body" idx="1"/>
          </p:nvPr>
        </p:nvSpPr>
        <p:spPr>
          <a:xfrm>
            <a:off x="228600" y="1447800"/>
            <a:ext cx="8229600" cy="4724400"/>
          </a:xfrm>
        </p:spPr>
        <p:txBody>
          <a:bodyPr>
            <a:normAutofit fontScale="77500" lnSpcReduction="20000"/>
          </a:bodyPr>
          <a:lstStyle/>
          <a:p>
            <a:r>
              <a:rPr lang="en-US" dirty="0" smtClean="0"/>
              <a:t>Arduino microcontrollers are programmed using the Arduino IDE (Integrated Development Environment)</a:t>
            </a:r>
          </a:p>
          <a:p>
            <a:pPr lvl="1"/>
            <a:r>
              <a:rPr lang="en-US" dirty="0" smtClean="0"/>
              <a:t>Can be downloaded for </a:t>
            </a:r>
            <a:r>
              <a:rPr lang="en-US" dirty="0"/>
              <a:t>free from </a:t>
            </a:r>
            <a:r>
              <a:rPr lang="en-US" dirty="0">
                <a:hlinkClick r:id="rId2"/>
              </a:rPr>
              <a:t>http://</a:t>
            </a:r>
            <a:r>
              <a:rPr lang="en-US" dirty="0" smtClean="0">
                <a:hlinkClick r:id="rId2"/>
              </a:rPr>
              <a:t>arduino.cc/en/Main/Software</a:t>
            </a:r>
            <a:endParaRPr lang="en-US" dirty="0" smtClean="0"/>
          </a:p>
          <a:p>
            <a:r>
              <a:rPr lang="en-US" dirty="0" smtClean="0"/>
              <a:t>Arduino programs, called “sketches”, are written in a programming language similar to C and C++</a:t>
            </a:r>
          </a:p>
          <a:p>
            <a:r>
              <a:rPr lang="en-US" dirty="0" smtClean="0"/>
              <a:t>Every sketch must have a </a:t>
            </a:r>
            <a:r>
              <a:rPr lang="en-US" dirty="0" smtClean="0">
                <a:latin typeface="Courier New" panose="02070309020205020404" pitchFamily="49" charset="0"/>
                <a:cs typeface="Courier New" panose="02070309020205020404" pitchFamily="49" charset="0"/>
              </a:rPr>
              <a:t>setup()</a:t>
            </a:r>
            <a:r>
              <a:rPr lang="en-US" dirty="0" smtClean="0"/>
              <a:t> function (executed just once) followed by a </a:t>
            </a:r>
            <a:r>
              <a:rPr lang="en-US" dirty="0" smtClean="0">
                <a:latin typeface="Courier New" panose="02070309020205020404" pitchFamily="49" charset="0"/>
                <a:cs typeface="Courier New" panose="02070309020205020404" pitchFamily="49" charset="0"/>
              </a:rPr>
              <a:t>loop()</a:t>
            </a:r>
            <a:r>
              <a:rPr lang="en-US" dirty="0" smtClean="0"/>
              <a:t> function (potentially executed many times);  add “comments” to code to make it easier to read (technically optional, but actually required (by me))</a:t>
            </a:r>
          </a:p>
          <a:p>
            <a:r>
              <a:rPr lang="en-US" dirty="0" smtClean="0"/>
              <a:t>Many sensors and other hardware devices come with prewritten software – look on-line for sample code, libraries (of functions), and tutorials</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lstStyle/>
          <a:p>
            <a:r>
              <a:rPr lang="en-US" dirty="0" smtClean="0"/>
              <a:t>Parts of the IDE main screen</a:t>
            </a:r>
            <a:endParaRPr lang="en-US" dirty="0"/>
          </a:p>
        </p:txBody>
      </p:sp>
      <p:pic>
        <p:nvPicPr>
          <p:cNvPr id="1026"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09600" y="1807029"/>
            <a:ext cx="3886200" cy="46634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808684" y="2895600"/>
            <a:ext cx="1705916" cy="923330"/>
          </a:xfrm>
          <a:prstGeom prst="rect">
            <a:avLst/>
          </a:prstGeom>
          <a:noFill/>
        </p:spPr>
        <p:txBody>
          <a:bodyPr wrap="none" rtlCol="0">
            <a:spAutoFit/>
          </a:bodyPr>
          <a:lstStyle/>
          <a:p>
            <a:r>
              <a:rPr lang="en-US" dirty="0" smtClean="0"/>
              <a:t>Text area for</a:t>
            </a:r>
          </a:p>
          <a:p>
            <a:r>
              <a:rPr lang="en-US" dirty="0" smtClean="0"/>
              <a:t>writing/editing</a:t>
            </a:r>
          </a:p>
          <a:p>
            <a:r>
              <a:rPr lang="en-US" dirty="0" smtClean="0"/>
              <a:t>sketches.</a:t>
            </a:r>
            <a:endParaRPr lang="en-US" dirty="0"/>
          </a:p>
        </p:txBody>
      </p:sp>
      <p:sp>
        <p:nvSpPr>
          <p:cNvPr id="6" name="TextBox 5"/>
          <p:cNvSpPr txBox="1"/>
          <p:nvPr/>
        </p:nvSpPr>
        <p:spPr>
          <a:xfrm>
            <a:off x="5257800" y="5486400"/>
            <a:ext cx="2692725" cy="646331"/>
          </a:xfrm>
          <a:prstGeom prst="rect">
            <a:avLst/>
          </a:prstGeom>
          <a:noFill/>
        </p:spPr>
        <p:txBody>
          <a:bodyPr wrap="none" rtlCol="0">
            <a:spAutoFit/>
          </a:bodyPr>
          <a:lstStyle/>
          <a:p>
            <a:r>
              <a:rPr lang="en-US" dirty="0" smtClean="0"/>
              <a:t>Error messages and other</a:t>
            </a:r>
          </a:p>
          <a:p>
            <a:r>
              <a:rPr lang="en-US" dirty="0"/>
              <a:t>f</a:t>
            </a:r>
            <a:r>
              <a:rPr lang="en-US" dirty="0" smtClean="0"/>
              <a:t>eedback show up here.</a:t>
            </a:r>
            <a:endParaRPr lang="en-US" dirty="0"/>
          </a:p>
        </p:txBody>
      </p:sp>
      <p:grpSp>
        <p:nvGrpSpPr>
          <p:cNvPr id="3" name="Group 21"/>
          <p:cNvGrpSpPr/>
          <p:nvPr/>
        </p:nvGrpSpPr>
        <p:grpSpPr>
          <a:xfrm>
            <a:off x="5486400" y="1676400"/>
            <a:ext cx="3585160" cy="3276600"/>
            <a:chOff x="5787440" y="1752600"/>
            <a:chExt cx="3585160" cy="3276600"/>
          </a:xfrm>
        </p:grpSpPr>
        <p:sp>
          <p:nvSpPr>
            <p:cNvPr id="9" name="TextBox 8"/>
            <p:cNvSpPr txBox="1"/>
            <p:nvPr/>
          </p:nvSpPr>
          <p:spPr>
            <a:xfrm>
              <a:off x="5787440" y="1752600"/>
              <a:ext cx="2500108" cy="923330"/>
            </a:xfrm>
            <a:prstGeom prst="rect">
              <a:avLst/>
            </a:prstGeom>
            <a:noFill/>
          </p:spPr>
          <p:txBody>
            <a:bodyPr wrap="none" rtlCol="0">
              <a:spAutoFit/>
            </a:bodyPr>
            <a:lstStyle/>
            <a:p>
              <a:r>
                <a:rPr lang="en-US" dirty="0" smtClean="0"/>
                <a:t>Name of current sketch</a:t>
              </a:r>
            </a:p>
            <a:p>
              <a:r>
                <a:rPr lang="en-US" dirty="0" smtClean="0"/>
                <a:t>Main menus</a:t>
              </a:r>
            </a:p>
            <a:p>
              <a:r>
                <a:rPr lang="en-US" dirty="0" smtClean="0"/>
                <a:t>Action buttons/icons</a:t>
              </a:r>
            </a:p>
          </p:txBody>
        </p:sp>
        <p:pic>
          <p:nvPicPr>
            <p:cNvPr id="11"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838" t="8682" r="92525" b="85620"/>
            <a:stretch/>
          </p:blipFill>
          <p:spPr bwMode="auto">
            <a:xfrm>
              <a:off x="6005514" y="2706121"/>
              <a:ext cx="219074" cy="2656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5" name="TextBox 14"/>
            <p:cNvSpPr txBox="1"/>
            <p:nvPr/>
          </p:nvSpPr>
          <p:spPr>
            <a:xfrm>
              <a:off x="6189164" y="2659320"/>
              <a:ext cx="3183436" cy="2369880"/>
            </a:xfrm>
            <a:prstGeom prst="rect">
              <a:avLst/>
            </a:prstGeom>
            <a:noFill/>
          </p:spPr>
          <p:txBody>
            <a:bodyPr wrap="none" rtlCol="0">
              <a:spAutoFit/>
            </a:bodyPr>
            <a:lstStyle/>
            <a:p>
              <a:r>
                <a:rPr lang="en-US" dirty="0" smtClean="0"/>
                <a:t>Verify (AKA compile)</a:t>
              </a:r>
            </a:p>
            <a:p>
              <a:endParaRPr lang="en-US" sz="800" dirty="0"/>
            </a:p>
            <a:p>
              <a:r>
                <a:rPr lang="en-US" dirty="0" smtClean="0"/>
                <a:t>Upload (send to Arduino)</a:t>
              </a:r>
            </a:p>
            <a:p>
              <a:endParaRPr lang="en-US" sz="800" dirty="0"/>
            </a:p>
            <a:p>
              <a:r>
                <a:rPr lang="en-US" dirty="0" smtClean="0"/>
                <a:t>Start a new sketch</a:t>
              </a:r>
            </a:p>
            <a:p>
              <a:endParaRPr lang="en-US" sz="800" dirty="0"/>
            </a:p>
            <a:p>
              <a:r>
                <a:rPr lang="en-US" dirty="0" smtClean="0"/>
                <a:t>Open a sketch (from a file)</a:t>
              </a:r>
            </a:p>
            <a:p>
              <a:endParaRPr lang="en-US" sz="800" dirty="0"/>
            </a:p>
            <a:p>
              <a:r>
                <a:rPr lang="en-US" dirty="0" smtClean="0"/>
                <a:t>Save current sketch (to a file)</a:t>
              </a:r>
            </a:p>
            <a:p>
              <a:endParaRPr lang="en-US" sz="800" dirty="0"/>
            </a:p>
            <a:p>
              <a:r>
                <a:rPr lang="en-US" dirty="0" smtClean="0"/>
                <a:t>Open Serial Monitor window</a:t>
              </a:r>
            </a:p>
          </p:txBody>
        </p:sp>
        <p:pic>
          <p:nvPicPr>
            <p:cNvPr id="16"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7450" t="8682" r="86913" b="85620"/>
            <a:stretch/>
          </p:blipFill>
          <p:spPr bwMode="auto">
            <a:xfrm>
              <a:off x="6005513" y="3091586"/>
              <a:ext cx="219075" cy="2656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7"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4317" t="8682" r="80045" b="85620"/>
            <a:stretch/>
          </p:blipFill>
          <p:spPr bwMode="auto">
            <a:xfrm>
              <a:off x="6005513" y="3468121"/>
              <a:ext cx="219075" cy="2656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8"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9779" t="8682" r="74583" b="85620"/>
            <a:stretch/>
          </p:blipFill>
          <p:spPr bwMode="auto">
            <a:xfrm>
              <a:off x="6005513" y="3925321"/>
              <a:ext cx="219075" cy="2656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9"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4999" t="8682" r="69363" b="85620"/>
            <a:stretch/>
          </p:blipFill>
          <p:spPr bwMode="auto">
            <a:xfrm>
              <a:off x="6005515" y="4267200"/>
              <a:ext cx="219074" cy="2656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90073" t="8682" r="4289" b="85620"/>
            <a:stretch/>
          </p:blipFill>
          <p:spPr bwMode="auto">
            <a:xfrm>
              <a:off x="6005513" y="4648200"/>
              <a:ext cx="219076" cy="26567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cxnSp>
        <p:nvCxnSpPr>
          <p:cNvPr id="30" name="Straight Arrow Connector 29"/>
          <p:cNvCxnSpPr/>
          <p:nvPr/>
        </p:nvCxnSpPr>
        <p:spPr>
          <a:xfrm flipH="1">
            <a:off x="4572000" y="1900535"/>
            <a:ext cx="914400"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flipH="1">
            <a:off x="4572000" y="2133599"/>
            <a:ext cx="914400"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flipH="1">
            <a:off x="4572000" y="2362199"/>
            <a:ext cx="914400"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6" idx="1"/>
          </p:cNvCxnSpPr>
          <p:nvPr/>
        </p:nvCxnSpPr>
        <p:spPr>
          <a:xfrm flipH="1">
            <a:off x="4572000" y="5809566"/>
            <a:ext cx="685800" cy="13403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77728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normAutofit fontScale="90000"/>
          </a:bodyPr>
          <a:lstStyle/>
          <a:p>
            <a:r>
              <a:rPr lang="en-US" sz="4000" dirty="0" smtClean="0"/>
              <a:t>BareMinimum – sketch organization</a:t>
            </a:r>
            <a:endParaRPr lang="en-US" sz="4000" dirty="0"/>
          </a:p>
        </p:txBody>
      </p:sp>
      <p:pic>
        <p:nvPicPr>
          <p:cNvPr id="2051"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b="40127"/>
          <a:stretch/>
        </p:blipFill>
        <p:spPr bwMode="auto">
          <a:xfrm>
            <a:off x="914400" y="914400"/>
            <a:ext cx="7211928" cy="51815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8384474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8686800" cy="609600"/>
          </a:xfrm>
        </p:spPr>
        <p:txBody>
          <a:bodyPr>
            <a:normAutofit/>
          </a:bodyPr>
          <a:lstStyle/>
          <a:p>
            <a:r>
              <a:rPr lang="en-US" sz="2600" dirty="0" smtClean="0"/>
              <a:t>Activity 1 – making an on-board and external LED blink</a:t>
            </a:r>
            <a:endParaRPr lang="en-US" sz="2600" dirty="0"/>
          </a:p>
        </p:txBody>
      </p:sp>
      <p:sp>
        <p:nvSpPr>
          <p:cNvPr id="3" name="Content Placeholder 2"/>
          <p:cNvSpPr>
            <a:spLocks noGrp="1"/>
          </p:cNvSpPr>
          <p:nvPr>
            <p:ph type="body" idx="1"/>
          </p:nvPr>
        </p:nvSpPr>
        <p:spPr>
          <a:xfrm>
            <a:off x="152400" y="609600"/>
            <a:ext cx="8839200" cy="5562600"/>
          </a:xfrm>
        </p:spPr>
        <p:txBody>
          <a:bodyPr>
            <a:noAutofit/>
          </a:bodyPr>
          <a:lstStyle/>
          <a:p>
            <a:r>
              <a:rPr lang="en-US" sz="1800" dirty="0" smtClean="0"/>
              <a:t>Place </a:t>
            </a:r>
            <a:r>
              <a:rPr lang="en-US" sz="1800" dirty="0" smtClean="0"/>
              <a:t>an LED </a:t>
            </a:r>
            <a:r>
              <a:rPr lang="en-US" sz="1800" dirty="0" smtClean="0"/>
              <a:t>on </a:t>
            </a:r>
            <a:r>
              <a:rPr lang="en-US" sz="1800" dirty="0" smtClean="0"/>
              <a:t>the breadboard </a:t>
            </a:r>
            <a:r>
              <a:rPr lang="en-US" sz="1800" dirty="0" smtClean="0"/>
              <a:t>(</a:t>
            </a:r>
            <a:r>
              <a:rPr lang="en-US" sz="1800" dirty="0" smtClean="0"/>
              <a:t>don’t put both legs into a single (connected) column</a:t>
            </a:r>
            <a:r>
              <a:rPr lang="en-US" sz="1800" dirty="0" smtClean="0"/>
              <a:t>)</a:t>
            </a:r>
            <a:endParaRPr lang="en-US" sz="1800" dirty="0" smtClean="0"/>
          </a:p>
          <a:p>
            <a:r>
              <a:rPr lang="en-US" sz="1800" dirty="0" smtClean="0"/>
              <a:t>Wire the LED’s negative (shorter) lead to a 560 Ohm “safety resistor” then wire the other end of the resistor to </a:t>
            </a:r>
            <a:r>
              <a:rPr lang="en-US" sz="1800" dirty="0" smtClean="0"/>
              <a:t>ground (GND)</a:t>
            </a:r>
            <a:endParaRPr lang="en-US" sz="1800" dirty="0" smtClean="0"/>
          </a:p>
          <a:p>
            <a:r>
              <a:rPr lang="en-US" sz="1800" dirty="0" smtClean="0"/>
              <a:t>Wire the LED’s positive (longer) lead to </a:t>
            </a:r>
            <a:r>
              <a:rPr lang="en-US" sz="1800" dirty="0" smtClean="0"/>
              <a:t>digital Pin </a:t>
            </a:r>
            <a:r>
              <a:rPr lang="en-US" sz="1800" dirty="0" smtClean="0"/>
              <a:t>13 on the </a:t>
            </a:r>
            <a:r>
              <a:rPr lang="en-US" sz="1800" dirty="0" smtClean="0"/>
              <a:t>Arduino</a:t>
            </a:r>
          </a:p>
          <a:p>
            <a:r>
              <a:rPr lang="en-US" sz="1800" dirty="0" smtClean="0"/>
              <a:t>Plug in the Arduino with the USB cable and run the Arduino IDE software on the computer</a:t>
            </a:r>
            <a:endParaRPr lang="en-US" sz="1800" dirty="0" smtClean="0"/>
          </a:p>
          <a:p>
            <a:r>
              <a:rPr lang="en-US" sz="1800" dirty="0"/>
              <a:t>Under </a:t>
            </a:r>
            <a:r>
              <a:rPr lang="en-US" sz="1800" dirty="0" err="1">
                <a:latin typeface="Courier New" panose="02070309020205020404" pitchFamily="49" charset="0"/>
                <a:cs typeface="Courier New" panose="02070309020205020404" pitchFamily="49" charset="0"/>
              </a:rPr>
              <a:t>Tools:Board</a:t>
            </a:r>
            <a:r>
              <a:rPr lang="en-US" sz="1800" dirty="0"/>
              <a:t> make sure </a:t>
            </a:r>
            <a:r>
              <a:rPr lang="en-US" sz="1800" dirty="0" err="1">
                <a:latin typeface="Courier New" panose="02070309020205020404" pitchFamily="49" charset="0"/>
                <a:cs typeface="Courier New" panose="02070309020205020404" pitchFamily="49" charset="0"/>
              </a:rPr>
              <a:t>Arduino</a:t>
            </a:r>
            <a:r>
              <a:rPr lang="en-US" sz="1800" dirty="0">
                <a:latin typeface="Courier New" panose="02070309020205020404" pitchFamily="49" charset="0"/>
                <a:cs typeface="Courier New" panose="02070309020205020404" pitchFamily="49" charset="0"/>
              </a:rPr>
              <a:t> Uno</a:t>
            </a:r>
            <a:r>
              <a:rPr lang="en-US" sz="1800" dirty="0"/>
              <a:t> is selected</a:t>
            </a:r>
          </a:p>
          <a:p>
            <a:r>
              <a:rPr lang="en-US" sz="1800" dirty="0"/>
              <a:t>Under </a:t>
            </a:r>
            <a:r>
              <a:rPr lang="en-US" sz="1800" dirty="0" err="1">
                <a:latin typeface="Courier New" panose="02070309020205020404" pitchFamily="49" charset="0"/>
                <a:cs typeface="Courier New" panose="02070309020205020404" pitchFamily="49" charset="0"/>
              </a:rPr>
              <a:t>Tools:Serial</a:t>
            </a:r>
            <a:r>
              <a:rPr lang="en-US" sz="1800" dirty="0">
                <a:latin typeface="Courier New" panose="02070309020205020404" pitchFamily="49" charset="0"/>
                <a:cs typeface="Courier New" panose="02070309020205020404" pitchFamily="49" charset="0"/>
              </a:rPr>
              <a:t> Port</a:t>
            </a:r>
            <a:r>
              <a:rPr lang="en-US" sz="1800" dirty="0"/>
              <a:t> select the correct </a:t>
            </a:r>
            <a:r>
              <a:rPr lang="en-US" sz="1800" dirty="0">
                <a:latin typeface="Courier New" panose="02070309020205020404" pitchFamily="49" charset="0"/>
                <a:cs typeface="Courier New" panose="02070309020205020404" pitchFamily="49" charset="0"/>
              </a:rPr>
              <a:t>COM</a:t>
            </a:r>
            <a:r>
              <a:rPr lang="en-US" sz="1800" dirty="0"/>
              <a:t> port (e.g. </a:t>
            </a:r>
            <a:r>
              <a:rPr lang="en-US" sz="1800" dirty="0">
                <a:latin typeface="Courier New" panose="02070309020205020404" pitchFamily="49" charset="0"/>
                <a:cs typeface="Courier New" panose="02070309020205020404" pitchFamily="49" charset="0"/>
              </a:rPr>
              <a:t>COM3</a:t>
            </a:r>
            <a:r>
              <a:rPr lang="en-US" sz="1800" dirty="0"/>
              <a:t>)</a:t>
            </a:r>
            <a:endParaRPr lang="en-US" sz="1800" baseline="12000" dirty="0">
              <a:latin typeface="Courier New" panose="02070309020205020404" pitchFamily="49" charset="0"/>
              <a:cs typeface="Courier New" panose="02070309020205020404" pitchFamily="49" charset="0"/>
            </a:endParaRPr>
          </a:p>
          <a:p>
            <a:r>
              <a:rPr lang="en-US" sz="1800" dirty="0"/>
              <a:t>Under </a:t>
            </a:r>
            <a:r>
              <a:rPr lang="en-US" sz="1800" dirty="0">
                <a:latin typeface="Courier New" panose="02070309020205020404" pitchFamily="49" charset="0"/>
                <a:cs typeface="Courier New" panose="02070309020205020404" pitchFamily="49" charset="0"/>
              </a:rPr>
              <a:t>File:Examples:01Basics</a:t>
            </a:r>
            <a:r>
              <a:rPr lang="en-US" sz="1800" dirty="0"/>
              <a:t> select the </a:t>
            </a:r>
            <a:r>
              <a:rPr lang="en-US" sz="1800" dirty="0">
                <a:latin typeface="Courier New" panose="02070309020205020404" pitchFamily="49" charset="0"/>
                <a:cs typeface="Courier New" panose="02070309020205020404" pitchFamily="49" charset="0"/>
              </a:rPr>
              <a:t>Blink</a:t>
            </a:r>
            <a:r>
              <a:rPr lang="en-US" sz="1800" dirty="0"/>
              <a:t> sketch</a:t>
            </a:r>
          </a:p>
          <a:p>
            <a:r>
              <a:rPr lang="en-US" sz="1800" dirty="0"/>
              <a:t>Look at the code. Note </a:t>
            </a:r>
            <a:r>
              <a:rPr lang="en-US" sz="1800" dirty="0">
                <a:latin typeface="Courier New" panose="02070309020205020404" pitchFamily="49" charset="0"/>
                <a:cs typeface="Courier New" panose="02070309020205020404" pitchFamily="49" charset="0"/>
              </a:rPr>
              <a:t>delay(1000)</a:t>
            </a:r>
            <a:r>
              <a:rPr lang="en-US" sz="1800" dirty="0"/>
              <a:t> waits 1000 </a:t>
            </a:r>
            <a:r>
              <a:rPr lang="en-US" sz="1800" dirty="0" err="1"/>
              <a:t>millisec</a:t>
            </a:r>
            <a:r>
              <a:rPr lang="en-US" sz="1800" dirty="0"/>
              <a:t> = 1 </a:t>
            </a:r>
            <a:r>
              <a:rPr lang="en-US" sz="1800" dirty="0" smtClean="0"/>
              <a:t>second</a:t>
            </a:r>
          </a:p>
          <a:p>
            <a:r>
              <a:rPr lang="en-US" sz="1800" dirty="0"/>
              <a:t>Verify (AKA Compile) the code     , then Upload it      to the Uno – notice that it runs immediately (and will re-run if you power cycle) – the sketch </a:t>
            </a:r>
            <a:r>
              <a:rPr lang="en-US" sz="1800" dirty="0" smtClean="0"/>
              <a:t>will stay </a:t>
            </a:r>
            <a:r>
              <a:rPr lang="en-US" sz="1800" dirty="0"/>
              <a:t>in the Uno memory until overwritten or erased</a:t>
            </a:r>
          </a:p>
          <a:p>
            <a:r>
              <a:rPr lang="en-US" sz="1800" dirty="0"/>
              <a:t>Discuss how the sketch works (in general terms: </a:t>
            </a:r>
            <a:r>
              <a:rPr lang="en-US" sz="1800" dirty="0">
                <a:latin typeface="Courier New" panose="02070309020205020404" pitchFamily="49" charset="0"/>
                <a:cs typeface="Courier New" panose="02070309020205020404" pitchFamily="49" charset="0"/>
              </a:rPr>
              <a:t>setup()</a:t>
            </a:r>
            <a:r>
              <a:rPr lang="en-US" sz="1800" dirty="0"/>
              <a:t>, </a:t>
            </a:r>
            <a:r>
              <a:rPr lang="en-US" sz="1800" dirty="0">
                <a:latin typeface="Courier New" panose="02070309020205020404" pitchFamily="49" charset="0"/>
                <a:cs typeface="Courier New" panose="02070309020205020404" pitchFamily="49" charset="0"/>
              </a:rPr>
              <a:t>loop()</a:t>
            </a:r>
            <a:r>
              <a:rPr lang="en-US" sz="1800" dirty="0"/>
              <a:t>, liberal use of comments); digital HIGH is </a:t>
            </a:r>
            <a:r>
              <a:rPr lang="en-US" sz="1800" dirty="0">
                <a:latin typeface="Courier New" panose="02070309020205020404" pitchFamily="49" charset="0"/>
                <a:cs typeface="Courier New" panose="02070309020205020404" pitchFamily="49" charset="0"/>
              </a:rPr>
              <a:t>5V</a:t>
            </a:r>
            <a:r>
              <a:rPr lang="en-US" sz="1800" dirty="0"/>
              <a:t> and LOW  is </a:t>
            </a:r>
            <a:r>
              <a:rPr lang="en-US" sz="1800" dirty="0">
                <a:latin typeface="Courier New" panose="02070309020205020404" pitchFamily="49" charset="0"/>
                <a:cs typeface="Courier New" panose="02070309020205020404" pitchFamily="49" charset="0"/>
              </a:rPr>
              <a:t>0V</a:t>
            </a:r>
            <a:r>
              <a:rPr lang="en-US" sz="1800" dirty="0"/>
              <a:t> (ground</a:t>
            </a:r>
            <a:r>
              <a:rPr lang="en-US" sz="1800" dirty="0" smtClean="0"/>
              <a:t>)</a:t>
            </a:r>
          </a:p>
          <a:p>
            <a:r>
              <a:rPr lang="en-US" sz="1800" dirty="0"/>
              <a:t>This is an example of “control (output) using digital pin 13</a:t>
            </a:r>
            <a:r>
              <a:rPr lang="en-US" sz="1800" dirty="0" smtClean="0"/>
              <a:t>”</a:t>
            </a:r>
            <a:endParaRPr lang="en-US" sz="1800" dirty="0"/>
          </a:p>
        </p:txBody>
      </p:sp>
      <p:pic>
        <p:nvPicPr>
          <p:cNvPr id="4"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000" t="9000" r="92300" b="86167"/>
          <a:stretch/>
        </p:blipFill>
        <p:spPr bwMode="auto">
          <a:xfrm>
            <a:off x="3810000" y="4371975"/>
            <a:ext cx="196576" cy="200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7700" t="9000" r="86600" b="86167"/>
          <a:stretch/>
        </p:blipFill>
        <p:spPr bwMode="auto">
          <a:xfrm>
            <a:off x="5638800" y="4371975"/>
            <a:ext cx="196577" cy="200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5788176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Motors</a:t>
            </a:r>
            <a:endParaRPr lang="en-US" dirty="0"/>
          </a:p>
        </p:txBody>
      </p:sp>
      <p:sp>
        <p:nvSpPr>
          <p:cNvPr id="3" name="Text Placeholder 2"/>
          <p:cNvSpPr>
            <a:spLocks noGrp="1"/>
          </p:cNvSpPr>
          <p:nvPr>
            <p:ph type="body" idx="1"/>
          </p:nvPr>
        </p:nvSpPr>
        <p:spPr>
          <a:xfrm>
            <a:off x="304800" y="1371600"/>
            <a:ext cx="8458200" cy="4800600"/>
          </a:xfrm>
        </p:spPr>
        <p:txBody>
          <a:bodyPr>
            <a:normAutofit fontScale="85000" lnSpcReduction="10000"/>
          </a:bodyPr>
          <a:lstStyle/>
          <a:p>
            <a:r>
              <a:rPr lang="en-US" dirty="0" smtClean="0"/>
              <a:t>There are several different types</a:t>
            </a:r>
          </a:p>
          <a:p>
            <a:pPr lvl="1"/>
            <a:r>
              <a:rPr lang="en-US" dirty="0" smtClean="0"/>
              <a:t> Standard</a:t>
            </a:r>
            <a:r>
              <a:rPr lang="en-US" dirty="0" smtClean="0"/>
              <a:t> </a:t>
            </a:r>
            <a:r>
              <a:rPr lang="en-US" dirty="0" smtClean="0"/>
              <a:t>DC </a:t>
            </a:r>
            <a:r>
              <a:rPr lang="en-US" dirty="0" smtClean="0"/>
              <a:t>motor - </a:t>
            </a:r>
            <a:r>
              <a:rPr lang="en-US" dirty="0" smtClean="0"/>
              <a:t>input current for full </a:t>
            </a:r>
            <a:r>
              <a:rPr lang="en-US" dirty="0" smtClean="0"/>
              <a:t>continuous rotation</a:t>
            </a:r>
            <a:r>
              <a:rPr lang="en-US" dirty="0" smtClean="0"/>
              <a:t>. No special </a:t>
            </a:r>
            <a:r>
              <a:rPr lang="en-US" dirty="0" smtClean="0"/>
              <a:t>pins or wiring.</a:t>
            </a:r>
            <a:endParaRPr lang="en-US" dirty="0" smtClean="0"/>
          </a:p>
          <a:p>
            <a:pPr lvl="1"/>
            <a:r>
              <a:rPr lang="en-US" dirty="0" smtClean="0"/>
              <a:t> Standard servomotor (AKA servos) - </a:t>
            </a:r>
            <a:r>
              <a:rPr lang="en-US" dirty="0" smtClean="0"/>
              <a:t>Motor capable of limited rotation (generally 180°) in precise degree increments. Uses </a:t>
            </a:r>
            <a:r>
              <a:rPr lang="en-US" dirty="0" smtClean="0">
                <a:latin typeface="Courier New" pitchFamily="49" charset="0"/>
                <a:cs typeface="Courier New" pitchFamily="49" charset="0"/>
              </a:rPr>
              <a:t>Servo</a:t>
            </a:r>
            <a:r>
              <a:rPr lang="en-US" dirty="0" smtClean="0"/>
              <a:t> library in Arduino. </a:t>
            </a:r>
            <a:r>
              <a:rPr lang="en-US" dirty="0" smtClean="0"/>
              <a:t>Have </a:t>
            </a:r>
            <a:r>
              <a:rPr lang="en-US" dirty="0" smtClean="0"/>
              <a:t>3+ </a:t>
            </a:r>
            <a:r>
              <a:rPr lang="en-US" dirty="0" smtClean="0"/>
              <a:t>pins. Controlled by pulse-width </a:t>
            </a:r>
            <a:r>
              <a:rPr lang="en-US" dirty="0" smtClean="0"/>
              <a:t>modulation (“~” pins)</a:t>
            </a:r>
            <a:endParaRPr lang="en-US" dirty="0" smtClean="0"/>
          </a:p>
          <a:p>
            <a:pPr lvl="1"/>
            <a:r>
              <a:rPr lang="en-US" dirty="0"/>
              <a:t> </a:t>
            </a:r>
            <a:r>
              <a:rPr lang="en-US" dirty="0" smtClean="0"/>
              <a:t>Continuous rotation servo – can go all the way around continuously. Interprets PWM value as speed &amp; dir.</a:t>
            </a:r>
            <a:endParaRPr lang="en-US" dirty="0" smtClean="0"/>
          </a:p>
          <a:p>
            <a:pPr lvl="1"/>
            <a:r>
              <a:rPr lang="en-US" dirty="0" smtClean="0"/>
              <a:t>Stepper </a:t>
            </a:r>
            <a:r>
              <a:rPr lang="en-US" dirty="0" smtClean="0"/>
              <a:t>Motors - </a:t>
            </a:r>
            <a:r>
              <a:rPr lang="en-US" dirty="0" smtClean="0"/>
              <a:t>Servo capable of full </a:t>
            </a:r>
            <a:r>
              <a:rPr lang="en-US" dirty="0" smtClean="0"/>
              <a:t>rotation in small steps. </a:t>
            </a:r>
            <a:r>
              <a:rPr lang="en-US" dirty="0" smtClean="0"/>
              <a:t>Uses </a:t>
            </a:r>
            <a:r>
              <a:rPr lang="en-US" dirty="0" smtClean="0">
                <a:latin typeface="Courier New" pitchFamily="49" charset="0"/>
                <a:cs typeface="Courier New" pitchFamily="49" charset="0"/>
              </a:rPr>
              <a:t>Stepper</a:t>
            </a:r>
            <a:r>
              <a:rPr lang="en-US" dirty="0" smtClean="0"/>
              <a:t> library in Arduino. </a:t>
            </a:r>
            <a:r>
              <a:rPr lang="en-US" dirty="0" smtClean="0"/>
              <a:t>Have </a:t>
            </a:r>
            <a:r>
              <a:rPr lang="en-US" dirty="0" smtClean="0"/>
              <a:t>3+ pins</a:t>
            </a:r>
          </a:p>
          <a:p>
            <a:pPr lvl="1"/>
            <a:r>
              <a:rPr lang="en-US" dirty="0" smtClean="0"/>
              <a:t>We </a:t>
            </a:r>
            <a:r>
              <a:rPr lang="en-US" dirty="0" smtClean="0"/>
              <a:t>are using a standard</a:t>
            </a:r>
            <a:r>
              <a:rPr lang="en-US" dirty="0" smtClean="0"/>
              <a:t> servo in </a:t>
            </a:r>
            <a:r>
              <a:rPr lang="en-US" dirty="0" smtClean="0"/>
              <a:t>this </a:t>
            </a:r>
            <a:r>
              <a:rPr lang="en-US" dirty="0" smtClean="0"/>
              <a:t>lesson.</a:t>
            </a:r>
            <a:endParaRPr lang="en-US" dirty="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2: Using a Servo</a:t>
            </a:r>
            <a:endParaRPr lang="en-US" dirty="0"/>
          </a:p>
        </p:txBody>
      </p:sp>
      <p:sp>
        <p:nvSpPr>
          <p:cNvPr id="3" name="Content Placeholder 2"/>
          <p:cNvSpPr>
            <a:spLocks noGrp="1"/>
          </p:cNvSpPr>
          <p:nvPr>
            <p:ph type="body" idx="1"/>
          </p:nvPr>
        </p:nvSpPr>
        <p:spPr>
          <a:xfrm>
            <a:off x="685800" y="1295400"/>
            <a:ext cx="7772400" cy="4876800"/>
          </a:xfrm>
        </p:spPr>
        <p:txBody>
          <a:bodyPr>
            <a:normAutofit/>
          </a:bodyPr>
          <a:lstStyle/>
          <a:p>
            <a:pPr>
              <a:lnSpc>
                <a:spcPct val="120000"/>
              </a:lnSpc>
              <a:spcBef>
                <a:spcPts val="0"/>
              </a:spcBef>
            </a:pPr>
            <a:r>
              <a:rPr lang="en-US" sz="2800" dirty="0" smtClean="0">
                <a:latin typeface="+mj-lt"/>
                <a:cs typeface="Times New Roman" pitchFamily="18" charset="0"/>
              </a:rPr>
              <a:t>With the </a:t>
            </a:r>
            <a:r>
              <a:rPr lang="en-US" sz="2800" dirty="0" err="1" smtClean="0">
                <a:latin typeface="+mj-lt"/>
                <a:cs typeface="Times New Roman" pitchFamily="18" charset="0"/>
              </a:rPr>
              <a:t>Arduino</a:t>
            </a:r>
            <a:r>
              <a:rPr lang="en-US" sz="2800" dirty="0" smtClean="0">
                <a:latin typeface="+mj-lt"/>
                <a:cs typeface="Times New Roman" pitchFamily="18" charset="0"/>
              </a:rPr>
              <a:t> Uno unplugged, wire up the servo according to the chart on the next slide</a:t>
            </a:r>
          </a:p>
          <a:p>
            <a:pPr>
              <a:lnSpc>
                <a:spcPct val="120000"/>
              </a:lnSpc>
              <a:spcBef>
                <a:spcPts val="0"/>
              </a:spcBef>
            </a:pPr>
            <a:r>
              <a:rPr lang="en-US" sz="2800" dirty="0" smtClean="0">
                <a:latin typeface="+mj-lt"/>
                <a:cs typeface="Times New Roman" pitchFamily="18" charset="0"/>
              </a:rPr>
              <a:t>Load the sketch </a:t>
            </a:r>
            <a:r>
              <a:rPr lang="en-US" sz="2800" dirty="0" err="1" smtClean="0">
                <a:latin typeface="Courier New" pitchFamily="49" charset="0"/>
                <a:cs typeface="Courier New" pitchFamily="49" charset="0"/>
              </a:rPr>
              <a:t>Servo.ino</a:t>
            </a:r>
            <a:endParaRPr lang="en-US" sz="2800" dirty="0" smtClean="0">
              <a:latin typeface="Courier New" pitchFamily="49" charset="0"/>
              <a:cs typeface="Courier New" pitchFamily="49" charset="0"/>
            </a:endParaRPr>
          </a:p>
          <a:p>
            <a:pPr>
              <a:lnSpc>
                <a:spcPct val="120000"/>
              </a:lnSpc>
              <a:spcBef>
                <a:spcPts val="0"/>
              </a:spcBef>
            </a:pPr>
            <a:r>
              <a:rPr lang="en-US" sz="2800" dirty="0" smtClean="0">
                <a:latin typeface="+mj-lt"/>
                <a:cs typeface="Courier New" pitchFamily="49" charset="0"/>
              </a:rPr>
              <a:t>Take a look at the code and note the commands used to drive the servo.  The comments should help you understand what each does.</a:t>
            </a:r>
          </a:p>
          <a:p>
            <a:r>
              <a:rPr lang="en-US" sz="2800" dirty="0" smtClean="0">
                <a:latin typeface="+mj-lt"/>
                <a:cs typeface="Courier New" pitchFamily="49" charset="0"/>
              </a:rPr>
              <a:t>Be </a:t>
            </a:r>
            <a:r>
              <a:rPr lang="en-US" sz="2800" dirty="0" smtClean="0">
                <a:latin typeface="+mj-lt"/>
                <a:cs typeface="Courier New" pitchFamily="49" charset="0"/>
              </a:rPr>
              <a:t>careful – Some servos </a:t>
            </a:r>
            <a:r>
              <a:rPr lang="en-US" sz="2800" dirty="0" smtClean="0">
                <a:latin typeface="+mj-lt"/>
                <a:cs typeface="Courier New" pitchFamily="49" charset="0"/>
              </a:rPr>
              <a:t>use a lot of </a:t>
            </a:r>
            <a:r>
              <a:rPr lang="en-US" sz="2800" dirty="0" smtClean="0">
                <a:latin typeface="+mj-lt"/>
                <a:cs typeface="Courier New" pitchFamily="49" charset="0"/>
              </a:rPr>
              <a:t>power and may need an external power source.</a:t>
            </a:r>
            <a:endParaRPr lang="en-US" sz="2800" dirty="0" smtClean="0">
              <a:latin typeface="+mj-lt"/>
              <a:cs typeface="Courier New" pitchFamily="49" charset="0"/>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normAutofit/>
          </a:bodyPr>
          <a:lstStyle/>
          <a:p>
            <a:r>
              <a:rPr lang="en-US" dirty="0" smtClean="0"/>
              <a:t>Servo</a:t>
            </a:r>
            <a:endParaRPr lang="en-US" dirty="0"/>
          </a:p>
        </p:txBody>
      </p:sp>
      <p:graphicFrame>
        <p:nvGraphicFramePr>
          <p:cNvPr id="4" name="Content Placeholder 3"/>
          <p:cNvGraphicFramePr>
            <a:graphicFrameLocks noGrp="1"/>
          </p:cNvGraphicFramePr>
          <p:nvPr>
            <p:ph idx="4294967295"/>
            <p:extLst>
              <p:ext uri="{D42A27DB-BD31-4B8C-83A1-F6EECF244321}">
                <p14:modId xmlns:p14="http://schemas.microsoft.com/office/powerpoint/2010/main" val="273478524"/>
              </p:ext>
            </p:extLst>
          </p:nvPr>
        </p:nvGraphicFramePr>
        <p:xfrm>
          <a:off x="457200" y="1295400"/>
          <a:ext cx="8229600" cy="1483360"/>
        </p:xfrm>
        <a:graphic>
          <a:graphicData uri="http://schemas.openxmlformats.org/drawingml/2006/table">
            <a:tbl>
              <a:tblPr firstRow="1" bandRow="1">
                <a:tableStyleId>{5C22544A-7EE6-4342-B048-85BDC9FD1C3A}</a:tableStyleId>
              </a:tblPr>
              <a:tblGrid>
                <a:gridCol w="2769326"/>
                <a:gridCol w="2769326"/>
                <a:gridCol w="2690948"/>
              </a:tblGrid>
              <a:tr h="370840">
                <a:tc>
                  <a:txBody>
                    <a:bodyPr/>
                    <a:lstStyle/>
                    <a:p>
                      <a:r>
                        <a:rPr lang="en-US" dirty="0" smtClean="0"/>
                        <a:t>Pin</a:t>
                      </a:r>
                      <a:endParaRPr lang="en-US" dirty="0"/>
                    </a:p>
                  </a:txBody>
                  <a:tcPr/>
                </a:tc>
                <a:tc>
                  <a:txBody>
                    <a:bodyPr/>
                    <a:lstStyle/>
                    <a:p>
                      <a:r>
                        <a:rPr lang="en-US" dirty="0" smtClean="0"/>
                        <a:t>Description</a:t>
                      </a:r>
                      <a:endParaRPr lang="en-US" dirty="0"/>
                    </a:p>
                  </a:txBody>
                  <a:tcPr/>
                </a:tc>
                <a:tc>
                  <a:txBody>
                    <a:bodyPr/>
                    <a:lstStyle/>
                    <a:p>
                      <a:r>
                        <a:rPr lang="en-US" dirty="0" smtClean="0"/>
                        <a:t>Attached To</a:t>
                      </a:r>
                      <a:endParaRPr lang="en-US" dirty="0"/>
                    </a:p>
                  </a:txBody>
                  <a:tcPr/>
                </a:tc>
              </a:tr>
              <a:tr h="370840">
                <a:tc>
                  <a:txBody>
                    <a:bodyPr/>
                    <a:lstStyle/>
                    <a:p>
                      <a:r>
                        <a:rPr lang="en-US" dirty="0" smtClean="0"/>
                        <a:t>Brown</a:t>
                      </a:r>
                      <a:endParaRPr lang="en-US" dirty="0"/>
                    </a:p>
                  </a:txBody>
                  <a:tcPr/>
                </a:tc>
                <a:tc>
                  <a:txBody>
                    <a:bodyPr/>
                    <a:lstStyle/>
                    <a:p>
                      <a:r>
                        <a:rPr lang="en-US" dirty="0" smtClean="0"/>
                        <a:t>Ground</a:t>
                      </a:r>
                      <a:endParaRPr lang="en-US" dirty="0"/>
                    </a:p>
                  </a:txBody>
                  <a:tcPr/>
                </a:tc>
                <a:tc>
                  <a:txBody>
                    <a:bodyPr/>
                    <a:lstStyle/>
                    <a:p>
                      <a:r>
                        <a:rPr lang="en-US" dirty="0" smtClean="0"/>
                        <a:t>GND</a:t>
                      </a:r>
                      <a:endParaRPr lang="en-US" dirty="0"/>
                    </a:p>
                  </a:txBody>
                  <a:tcPr/>
                </a:tc>
              </a:tr>
              <a:tr h="370840">
                <a:tc>
                  <a:txBody>
                    <a:bodyPr/>
                    <a:lstStyle/>
                    <a:p>
                      <a:r>
                        <a:rPr lang="en-US" dirty="0" smtClean="0"/>
                        <a:t>Red</a:t>
                      </a:r>
                      <a:endParaRPr lang="en-US" dirty="0"/>
                    </a:p>
                  </a:txBody>
                  <a:tcPr/>
                </a:tc>
                <a:tc>
                  <a:txBody>
                    <a:bodyPr/>
                    <a:lstStyle/>
                    <a:p>
                      <a:r>
                        <a:rPr lang="en-US" dirty="0" smtClean="0"/>
                        <a:t>Power (5V)</a:t>
                      </a:r>
                      <a:endParaRPr lang="en-US" dirty="0"/>
                    </a:p>
                  </a:txBody>
                  <a:tcPr/>
                </a:tc>
                <a:tc>
                  <a:txBody>
                    <a:bodyPr/>
                    <a:lstStyle/>
                    <a:p>
                      <a:r>
                        <a:rPr lang="en-US" dirty="0" smtClean="0"/>
                        <a:t>5V</a:t>
                      </a:r>
                      <a:endParaRPr lang="en-US" dirty="0"/>
                    </a:p>
                  </a:txBody>
                  <a:tcPr/>
                </a:tc>
              </a:tr>
              <a:tr h="370840">
                <a:tc>
                  <a:txBody>
                    <a:bodyPr/>
                    <a:lstStyle/>
                    <a:p>
                      <a:r>
                        <a:rPr lang="en-US" dirty="0" smtClean="0"/>
                        <a:t>Orange</a:t>
                      </a:r>
                      <a:endParaRPr lang="en-US" dirty="0"/>
                    </a:p>
                  </a:txBody>
                  <a:tcPr/>
                </a:tc>
                <a:tc>
                  <a:txBody>
                    <a:bodyPr/>
                    <a:lstStyle/>
                    <a:p>
                      <a:r>
                        <a:rPr lang="en-US" dirty="0" smtClean="0"/>
                        <a:t>Control Lead</a:t>
                      </a:r>
                      <a:endParaRPr lang="en-US" dirty="0"/>
                    </a:p>
                  </a:txBody>
                  <a:tcPr/>
                </a:tc>
                <a:tc>
                  <a:txBody>
                    <a:bodyPr/>
                    <a:lstStyle/>
                    <a:p>
                      <a:r>
                        <a:rPr lang="en-US" dirty="0" smtClean="0"/>
                        <a:t>D3</a:t>
                      </a:r>
                      <a:endParaRPr lang="en-US" dirty="0"/>
                    </a:p>
                  </a:txBody>
                  <a:tcPr/>
                </a:tc>
              </a:tr>
            </a:tbl>
          </a:graphicData>
        </a:graphic>
      </p:graphicFrame>
      <p:sp>
        <p:nvSpPr>
          <p:cNvPr id="6" name="TextBox 5"/>
          <p:cNvSpPr txBox="1"/>
          <p:nvPr/>
        </p:nvSpPr>
        <p:spPr>
          <a:xfrm>
            <a:off x="457200" y="2895600"/>
            <a:ext cx="8229600" cy="3016210"/>
          </a:xfrm>
          <a:prstGeom prst="rect">
            <a:avLst/>
          </a:prstGeom>
          <a:noFill/>
        </p:spPr>
        <p:txBody>
          <a:bodyPr wrap="square" rtlCol="0">
            <a:spAutoFit/>
          </a:bodyPr>
          <a:lstStyle/>
          <a:p>
            <a:r>
              <a:rPr lang="en-US" dirty="0" smtClean="0"/>
              <a:t>Note that the servo has a plug attached to its ribbon cable. This is so that we can more easily extend the cable using plugs and more ribbon cable. It also allows it to plug into specific plugs built into some shields. Several companies make a few different </a:t>
            </a:r>
            <a:r>
              <a:rPr lang="en-US" b="1" dirty="0" smtClean="0"/>
              <a:t>Motor Shields,</a:t>
            </a:r>
            <a:r>
              <a:rPr lang="en-US" dirty="0" smtClean="0"/>
              <a:t> which are shields specifically designed to drive servos, motors, and stepper motors. These usually support 2 to 4 motors, although </a:t>
            </a:r>
            <a:r>
              <a:rPr lang="en-US" dirty="0" err="1" smtClean="0"/>
              <a:t>Adafruit</a:t>
            </a:r>
            <a:r>
              <a:rPr lang="en-US" dirty="0" smtClean="0"/>
              <a:t> has one that will control 16. They generally have plugs built into the shield for the motors and often drive them through some sort of a serial connection (I2C or SPI is common</a:t>
            </a:r>
            <a:r>
              <a:rPr lang="en-US" dirty="0" smtClean="0"/>
              <a:t>).</a:t>
            </a:r>
            <a:endParaRPr lang="en-US" dirty="0" smtClean="0"/>
          </a:p>
          <a:p>
            <a:endParaRPr lang="en-US" b="1" dirty="0" smtClean="0"/>
          </a:p>
          <a:p>
            <a:r>
              <a:rPr lang="en-US" dirty="0" smtClean="0"/>
              <a:t>Right: </a:t>
            </a:r>
            <a:r>
              <a:rPr lang="en-US" dirty="0" err="1" smtClean="0"/>
              <a:t>Adafruit</a:t>
            </a:r>
            <a:r>
              <a:rPr lang="en-US" dirty="0" smtClean="0"/>
              <a:t> Motor Shield</a:t>
            </a:r>
          </a:p>
          <a:p>
            <a:r>
              <a:rPr lang="en-US" sz="1000" dirty="0" smtClean="0">
                <a:hlinkClick r:id="rId3"/>
              </a:rPr>
              <a:t>http://www.adafruit.com/products/1411</a:t>
            </a:r>
            <a:endParaRPr lang="en-US" sz="1000" dirty="0"/>
          </a:p>
        </p:txBody>
      </p:sp>
      <p:pic>
        <p:nvPicPr>
          <p:cNvPr id="1026" name="Picture 2" descr="Adafruit 16-Channel 12-bit PWM/Servo Shield - I2C interface">
            <a:hlinkClick r:id="rId4"/>
          </p:cNvPr>
          <p:cNvPicPr>
            <a:picLocks noChangeAspect="1" noChangeArrowheads="1"/>
          </p:cNvPicPr>
          <p:nvPr/>
        </p:nvPicPr>
        <p:blipFill>
          <a:blip r:embed="rId5" cstate="print"/>
          <a:srcRect/>
          <a:stretch>
            <a:fillRect/>
          </a:stretch>
        </p:blipFill>
        <p:spPr bwMode="auto">
          <a:xfrm>
            <a:off x="3581400" y="5162589"/>
            <a:ext cx="2133600" cy="1601300"/>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 </a:t>
            </a:r>
            <a:r>
              <a:rPr lang="en-US" dirty="0" smtClean="0"/>
              <a:t>Sweep </a:t>
            </a:r>
            <a:r>
              <a:rPr lang="en-US" dirty="0" smtClean="0"/>
              <a:t>or Not to Swee</a:t>
            </a:r>
            <a:r>
              <a:rPr lang="en-US" dirty="0"/>
              <a:t>p</a:t>
            </a:r>
            <a:endParaRPr lang="en-US" dirty="0"/>
          </a:p>
        </p:txBody>
      </p:sp>
      <p:sp>
        <p:nvSpPr>
          <p:cNvPr id="3" name="Text Placeholder 2"/>
          <p:cNvSpPr>
            <a:spLocks noGrp="1"/>
          </p:cNvSpPr>
          <p:nvPr>
            <p:ph type="body" idx="1"/>
          </p:nvPr>
        </p:nvSpPr>
        <p:spPr/>
        <p:txBody>
          <a:bodyPr/>
          <a:lstStyle/>
          <a:p>
            <a:r>
              <a:rPr lang="en-US" dirty="0" smtClean="0"/>
              <a:t> In </a:t>
            </a:r>
            <a:r>
              <a:rPr lang="en-US" dirty="0" smtClean="0"/>
              <a:t>many applications</a:t>
            </a:r>
            <a:r>
              <a:rPr lang="en-US" dirty="0" smtClean="0"/>
              <a:t> </a:t>
            </a:r>
            <a:r>
              <a:rPr lang="en-US" dirty="0" smtClean="0"/>
              <a:t>it </a:t>
            </a:r>
            <a:r>
              <a:rPr lang="en-US" dirty="0" smtClean="0"/>
              <a:t>might </a:t>
            </a:r>
            <a:r>
              <a:rPr lang="en-US" dirty="0" smtClean="0"/>
              <a:t>not be necessary to use a “sweep” sketch, where the servo sweeps </a:t>
            </a:r>
            <a:r>
              <a:rPr lang="en-US" dirty="0" smtClean="0"/>
              <a:t>between angles</a:t>
            </a:r>
            <a:r>
              <a:rPr lang="en-US" dirty="0" smtClean="0"/>
              <a:t> </a:t>
            </a:r>
            <a:r>
              <a:rPr lang="en-US" dirty="0" smtClean="0"/>
              <a:t>in </a:t>
            </a:r>
            <a:r>
              <a:rPr lang="en-US" dirty="0" smtClean="0"/>
              <a:t>incremental small steps.</a:t>
            </a:r>
            <a:endParaRPr lang="en-US" dirty="0" smtClean="0"/>
          </a:p>
          <a:p>
            <a:r>
              <a:rPr lang="en-US" dirty="0" smtClean="0"/>
              <a:t> Another way may be to set the servo to just </a:t>
            </a:r>
            <a:r>
              <a:rPr lang="en-US" dirty="0" smtClean="0"/>
              <a:t>“open” (go to one angle) </a:t>
            </a:r>
            <a:r>
              <a:rPr lang="en-US" dirty="0" smtClean="0"/>
              <a:t>and </a:t>
            </a:r>
            <a:r>
              <a:rPr lang="en-US" dirty="0" smtClean="0"/>
              <a:t>“close” (go to another angle). </a:t>
            </a:r>
            <a:r>
              <a:rPr lang="en-US" dirty="0" smtClean="0"/>
              <a:t>This </a:t>
            </a:r>
            <a:r>
              <a:rPr lang="en-US" dirty="0" smtClean="0"/>
              <a:t>might be easier to </a:t>
            </a:r>
            <a:r>
              <a:rPr lang="en-US" dirty="0" smtClean="0"/>
              <a:t>code </a:t>
            </a:r>
            <a:r>
              <a:rPr lang="en-US" dirty="0" smtClean="0"/>
              <a:t>than “sweep.”</a:t>
            </a:r>
            <a:endParaRPr lang="en-US" dirty="0"/>
          </a:p>
        </p:txBody>
      </p:sp>
    </p:spTree>
    <p:extLst>
      <p:ext uri="{BB962C8B-B14F-4D97-AF65-F5344CB8AC3E}">
        <p14:creationId xmlns:p14="http://schemas.microsoft.com/office/powerpoint/2010/main" val="31905700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Note about Libraries:</a:t>
            </a:r>
            <a:endParaRPr lang="en-US" dirty="0"/>
          </a:p>
        </p:txBody>
      </p:sp>
      <p:sp>
        <p:nvSpPr>
          <p:cNvPr id="3" name="Content Placeholder 2"/>
          <p:cNvSpPr>
            <a:spLocks noGrp="1"/>
          </p:cNvSpPr>
          <p:nvPr>
            <p:ph type="body" idx="1"/>
          </p:nvPr>
        </p:nvSpPr>
        <p:spPr>
          <a:xfrm>
            <a:off x="304800" y="1295400"/>
            <a:ext cx="8610600" cy="5257800"/>
          </a:xfrm>
        </p:spPr>
        <p:txBody>
          <a:bodyPr>
            <a:normAutofit fontScale="70000" lnSpcReduction="20000"/>
          </a:bodyPr>
          <a:lstStyle/>
          <a:p>
            <a:r>
              <a:rPr lang="en-US" dirty="0" smtClean="0"/>
              <a:t>Libraries take large amounts of code and refine it into a few simple commands we can use. Ex: </a:t>
            </a:r>
            <a:r>
              <a:rPr lang="en-US" dirty="0" err="1" smtClean="0">
                <a:latin typeface="Courier New" pitchFamily="49" charset="0"/>
                <a:cs typeface="Courier New" pitchFamily="49" charset="0"/>
              </a:rPr>
              <a:t>datalog.print</a:t>
            </a:r>
            <a:r>
              <a:rPr lang="en-US" dirty="0" smtClean="0"/>
              <a:t> will print something to a file.</a:t>
            </a:r>
          </a:p>
          <a:p>
            <a:r>
              <a:rPr lang="en-US" dirty="0" smtClean="0"/>
              <a:t>This actually takes a lot of code, but by putting it in a library we can ignore the basic code and focus on the useful commands and functions</a:t>
            </a:r>
          </a:p>
          <a:p>
            <a:r>
              <a:rPr lang="en-US" dirty="0" smtClean="0"/>
              <a:t>Usually ends in a .h (header file)</a:t>
            </a:r>
          </a:p>
          <a:p>
            <a:r>
              <a:rPr lang="en-US" dirty="0" smtClean="0"/>
              <a:t>Used in our programs by the </a:t>
            </a:r>
            <a:r>
              <a:rPr lang="en-US" dirty="0" smtClean="0">
                <a:latin typeface="Courier New" pitchFamily="49" charset="0"/>
                <a:cs typeface="Courier New" pitchFamily="49" charset="0"/>
              </a:rPr>
              <a:t>#include</a:t>
            </a:r>
            <a:r>
              <a:rPr lang="en-US" dirty="0" smtClean="0"/>
              <a:t> command: </a:t>
            </a:r>
            <a:r>
              <a:rPr lang="en-US" dirty="0" smtClean="0">
                <a:latin typeface="Courier New" pitchFamily="49" charset="0"/>
                <a:cs typeface="Courier New" pitchFamily="49" charset="0"/>
              </a:rPr>
              <a:t>#include "</a:t>
            </a:r>
            <a:r>
              <a:rPr lang="en-US" dirty="0" err="1" smtClean="0">
                <a:latin typeface="Courier New" pitchFamily="49" charset="0"/>
                <a:cs typeface="Courier New" pitchFamily="49" charset="0"/>
              </a:rPr>
              <a:t>SD.h</a:t>
            </a:r>
            <a:r>
              <a:rPr lang="en-US" dirty="0" smtClean="0">
                <a:latin typeface="Courier New" pitchFamily="49" charset="0"/>
                <a:cs typeface="Courier New" pitchFamily="49" charset="0"/>
              </a:rPr>
              <a:t>"</a:t>
            </a:r>
          </a:p>
          <a:p>
            <a:r>
              <a:rPr lang="en-US" dirty="0" smtClean="0"/>
              <a:t>Almost everything that is not analog (digital sensors, servos, etc) use a library of some sorts (Many use the same library-</a:t>
            </a:r>
            <a:r>
              <a:rPr lang="en-US" dirty="0" err="1" smtClean="0"/>
              <a:t>ie</a:t>
            </a:r>
            <a:r>
              <a:rPr lang="en-US" dirty="0" smtClean="0"/>
              <a:t>. </a:t>
            </a:r>
            <a:r>
              <a:rPr lang="en-US" dirty="0" smtClean="0">
                <a:latin typeface="Courier New" pitchFamily="49" charset="0"/>
                <a:cs typeface="Courier New" pitchFamily="49" charset="0"/>
              </a:rPr>
              <a:t>Wire</a:t>
            </a:r>
            <a:r>
              <a:rPr lang="en-US" dirty="0" smtClean="0"/>
              <a:t>)</a:t>
            </a:r>
          </a:p>
          <a:p>
            <a:r>
              <a:rPr lang="en-US" dirty="0" smtClean="0"/>
              <a:t>You can install more libraries into your IDE. Look under </a:t>
            </a:r>
            <a:r>
              <a:rPr lang="en-US" dirty="0" err="1" smtClean="0">
                <a:latin typeface="Courier New" pitchFamily="49" charset="0"/>
                <a:cs typeface="Courier New" pitchFamily="49" charset="0"/>
              </a:rPr>
              <a:t>Sketch:Import</a:t>
            </a:r>
            <a:r>
              <a:rPr lang="en-US" dirty="0" smtClean="0">
                <a:latin typeface="Courier New" pitchFamily="49" charset="0"/>
                <a:cs typeface="Courier New" pitchFamily="49" charset="0"/>
              </a:rPr>
              <a:t> Library </a:t>
            </a:r>
            <a:r>
              <a:rPr lang="en-US" dirty="0" smtClean="0"/>
              <a:t>to see which ones you have.</a:t>
            </a:r>
          </a:p>
          <a:p>
            <a:r>
              <a:rPr lang="en-US" dirty="0" smtClean="0"/>
              <a:t>Ex:  </a:t>
            </a:r>
            <a:r>
              <a:rPr lang="en-US" dirty="0" smtClean="0">
                <a:latin typeface="Courier New" pitchFamily="49" charset="0"/>
                <a:cs typeface="Courier New" pitchFamily="49" charset="0"/>
              </a:rPr>
              <a:t>“</a:t>
            </a:r>
            <a:r>
              <a:rPr lang="en-US" dirty="0" err="1" smtClean="0">
                <a:latin typeface="Courier New" pitchFamily="49" charset="0"/>
                <a:cs typeface="Courier New" pitchFamily="49" charset="0"/>
              </a:rPr>
              <a:t>SD.h</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SoftwareSerial.h</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Wire.h</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OneWire.h</a:t>
            </a:r>
            <a:r>
              <a:rPr lang="en-US" dirty="0" smtClean="0">
                <a:latin typeface="Courier New" pitchFamily="49" charset="0"/>
                <a:cs typeface="Courier New" pitchFamily="49" charset="0"/>
              </a:rPr>
              <a:t>, “</a:t>
            </a:r>
            <a:r>
              <a:rPr lang="en-US" dirty="0" err="1" smtClean="0">
                <a:latin typeface="Courier New" pitchFamily="49" charset="0"/>
                <a:cs typeface="Courier New" pitchFamily="49" charset="0"/>
              </a:rPr>
              <a:t>RTClib.h</a:t>
            </a:r>
            <a:r>
              <a:rPr lang="en-US" dirty="0" smtClean="0">
                <a:latin typeface="Courier New" pitchFamily="49" charset="0"/>
                <a:cs typeface="Courier New" pitchFamily="49" charset="0"/>
              </a:rPr>
              <a:t>”</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a:spLocks noGrp="1"/>
          </p:cNvSpPr>
          <p:nvPr>
            <p:ph type="title"/>
          </p:nvPr>
        </p:nvSpPr>
        <p:spPr>
          <a:xfrm>
            <a:off x="304800" y="228600"/>
            <a:ext cx="8534400" cy="856488"/>
          </a:xfrm>
        </p:spPr>
        <p:txBody>
          <a:bodyPr>
            <a:normAutofit/>
          </a:bodyPr>
          <a:lstStyle/>
          <a:p>
            <a:r>
              <a:rPr lang="en-US" sz="4000" dirty="0" smtClean="0"/>
              <a:t>Proto shield &amp; “tiny” breadboard</a:t>
            </a:r>
            <a:endParaRPr lang="en-US" sz="4000" dirty="0"/>
          </a:p>
        </p:txBody>
      </p:sp>
      <p:pic>
        <p:nvPicPr>
          <p:cNvPr id="2050" name="Picture 2"/>
          <p:cNvPicPr>
            <a:picLocks noChangeAspect="1" noChangeArrowheads="1"/>
          </p:cNvPicPr>
          <p:nvPr/>
        </p:nvPicPr>
        <p:blipFill>
          <a:blip r:embed="rId2" cstate="print"/>
          <a:srcRect l="24571" t="21974" r="26287" b="36137"/>
          <a:stretch>
            <a:fillRect/>
          </a:stretch>
        </p:blipFill>
        <p:spPr bwMode="auto">
          <a:xfrm>
            <a:off x="0" y="1447800"/>
            <a:ext cx="4926767" cy="4419600"/>
          </a:xfrm>
          <a:prstGeom prst="rect">
            <a:avLst/>
          </a:prstGeom>
          <a:noFill/>
          <a:ln w="9525">
            <a:noFill/>
            <a:miter lim="800000"/>
            <a:headEnd/>
            <a:tailEnd/>
          </a:ln>
          <a:effectLst/>
        </p:spPr>
      </p:pic>
      <p:sp>
        <p:nvSpPr>
          <p:cNvPr id="4" name="TextBox 3"/>
          <p:cNvSpPr txBox="1"/>
          <p:nvPr/>
        </p:nvSpPr>
        <p:spPr>
          <a:xfrm>
            <a:off x="4953000" y="1524000"/>
            <a:ext cx="3988242" cy="2462212"/>
          </a:xfrm>
          <a:prstGeom prst="rect">
            <a:avLst/>
          </a:prstGeom>
          <a:noFill/>
        </p:spPr>
        <p:txBody>
          <a:bodyPr wrap="square" rtlCol="0">
            <a:spAutoFit/>
          </a:bodyPr>
          <a:lstStyle/>
          <a:p>
            <a:pPr>
              <a:buFont typeface="Arial" pitchFamily="34" charset="0"/>
              <a:buChar char="•"/>
            </a:pPr>
            <a:r>
              <a:rPr lang="en-US" sz="2200" dirty="0" smtClean="0">
                <a:latin typeface="Times New Roman" pitchFamily="18" charset="0"/>
                <a:cs typeface="Times New Roman" pitchFamily="18" charset="0"/>
              </a:rPr>
              <a:t> We are not using the proto shield today, but they can be seen in your kit.</a:t>
            </a:r>
          </a:p>
          <a:p>
            <a:pPr>
              <a:buFont typeface="Arial" pitchFamily="34" charset="0"/>
              <a:buChar char="•"/>
            </a:pPr>
            <a:r>
              <a:rPr lang="en-US" sz="2200" dirty="0" smtClean="0">
                <a:latin typeface="Times New Roman" pitchFamily="18" charset="0"/>
                <a:cs typeface="Times New Roman" pitchFamily="18" charset="0"/>
              </a:rPr>
              <a:t> Notice that this “tiny” </a:t>
            </a:r>
            <a:r>
              <a:rPr lang="en-US" sz="2200" dirty="0" err="1" smtClean="0">
                <a:latin typeface="Times New Roman" pitchFamily="18" charset="0"/>
                <a:cs typeface="Times New Roman" pitchFamily="18" charset="0"/>
              </a:rPr>
              <a:t>solderless</a:t>
            </a:r>
            <a:r>
              <a:rPr lang="en-US" sz="2200" dirty="0" smtClean="0">
                <a:latin typeface="Times New Roman" pitchFamily="18" charset="0"/>
                <a:cs typeface="Times New Roman" pitchFamily="18" charset="0"/>
              </a:rPr>
              <a:t> breadboard (ours are white) has no power rails and very limited real-estate.  Use it wisely!</a:t>
            </a:r>
            <a:endParaRPr lang="en-US" sz="2200" dirty="0">
              <a:latin typeface="Times New Roman" pitchFamily="18" charset="0"/>
              <a:cs typeface="Times New Roman" pitchFamily="18" charset="0"/>
            </a:endParaRPr>
          </a:p>
        </p:txBody>
      </p:sp>
    </p:spTree>
    <p:extLst>
      <p:ext uri="{BB962C8B-B14F-4D97-AF65-F5344CB8AC3E}">
        <p14:creationId xmlns:p14="http://schemas.microsoft.com/office/powerpoint/2010/main" val="219421671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4800"/>
            <a:ext cx="8229600" cy="1143000"/>
          </a:xfrm>
        </p:spPr>
        <p:txBody>
          <a:bodyPr>
            <a:normAutofit/>
          </a:bodyPr>
          <a:lstStyle/>
          <a:p>
            <a:r>
              <a:rPr lang="en-US" dirty="0" smtClean="0"/>
              <a:t>Goals of this lesson</a:t>
            </a:r>
            <a:endParaRPr lang="en-US" dirty="0"/>
          </a:p>
        </p:txBody>
      </p:sp>
      <p:sp>
        <p:nvSpPr>
          <p:cNvPr id="3" name="Content Placeholder 2"/>
          <p:cNvSpPr>
            <a:spLocks noGrp="1"/>
          </p:cNvSpPr>
          <p:nvPr>
            <p:ph type="body" idx="1"/>
          </p:nvPr>
        </p:nvSpPr>
        <p:spPr>
          <a:xfrm>
            <a:off x="304800" y="1219200"/>
            <a:ext cx="8229600" cy="4953000"/>
          </a:xfrm>
        </p:spPr>
        <p:txBody>
          <a:bodyPr>
            <a:normAutofit fontScale="70000" lnSpcReduction="20000"/>
          </a:bodyPr>
          <a:lstStyle/>
          <a:p>
            <a:r>
              <a:rPr lang="en-US" dirty="0" smtClean="0"/>
              <a:t>Learn what microcontrollers are and things they can do.</a:t>
            </a:r>
          </a:p>
          <a:p>
            <a:r>
              <a:rPr lang="en-US" dirty="0" smtClean="0"/>
              <a:t>Learn how to use a (</a:t>
            </a:r>
            <a:r>
              <a:rPr lang="en-US" dirty="0" err="1" smtClean="0"/>
              <a:t>solderless</a:t>
            </a:r>
            <a:r>
              <a:rPr lang="en-US" dirty="0" smtClean="0"/>
              <a:t>) breadboard to wire up sensors and other hardware to an Arduino Uno.</a:t>
            </a:r>
          </a:p>
          <a:p>
            <a:r>
              <a:rPr lang="en-US" dirty="0"/>
              <a:t>Learn to open, understand, comment, upload/run, and edit Arduino programs (AKA sketches).</a:t>
            </a:r>
          </a:p>
          <a:p>
            <a:r>
              <a:rPr lang="en-US" dirty="0" smtClean="0"/>
              <a:t>Learn the difference between input, output, and power pins and also between analog and digital pins.</a:t>
            </a:r>
          </a:p>
          <a:p>
            <a:r>
              <a:rPr lang="en-US" dirty="0"/>
              <a:t>Learn to control things like LEDs </a:t>
            </a:r>
            <a:r>
              <a:rPr lang="en-US" dirty="0" smtClean="0"/>
              <a:t>and write information to the serial monitor (a text window on the computer).</a:t>
            </a:r>
            <a:endParaRPr lang="en-US" dirty="0"/>
          </a:p>
          <a:p>
            <a:r>
              <a:rPr lang="en-US" dirty="0" smtClean="0"/>
              <a:t>Learn to read sensor values and log data to an SD card for later retrieval and analysis.</a:t>
            </a:r>
          </a:p>
          <a:p>
            <a:r>
              <a:rPr lang="en-US" dirty="0" smtClean="0"/>
              <a:t>Learn the basics of using motors </a:t>
            </a:r>
          </a:p>
          <a:p>
            <a:r>
              <a:rPr lang="en-US" dirty="0" smtClean="0"/>
              <a:t>Learn to expand Arduino functionality with “shields.”</a:t>
            </a:r>
          </a:p>
          <a:p>
            <a:r>
              <a:rPr lang="en-US" dirty="0" smtClean="0"/>
              <a:t>Put you in a position to implement an Arduino-based computer system for your own projects.</a:t>
            </a:r>
          </a:p>
        </p:txBody>
      </p:sp>
    </p:spTree>
    <p:extLst>
      <p:ext uri="{BB962C8B-B14F-4D97-AF65-F5344CB8AC3E}">
        <p14:creationId xmlns:p14="http://schemas.microsoft.com/office/powerpoint/2010/main" val="95518820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few words on sensors</a:t>
            </a:r>
            <a:endParaRPr lang="en-US" dirty="0"/>
          </a:p>
        </p:txBody>
      </p:sp>
      <p:sp>
        <p:nvSpPr>
          <p:cNvPr id="3" name="Content Placeholder 2"/>
          <p:cNvSpPr>
            <a:spLocks noGrp="1"/>
          </p:cNvSpPr>
          <p:nvPr>
            <p:ph type="body" idx="1"/>
          </p:nvPr>
        </p:nvSpPr>
        <p:spPr>
          <a:xfrm>
            <a:off x="152400" y="1295400"/>
            <a:ext cx="8763000" cy="4876800"/>
          </a:xfrm>
        </p:spPr>
        <p:txBody>
          <a:bodyPr>
            <a:normAutofit fontScale="62500" lnSpcReduction="20000"/>
          </a:bodyPr>
          <a:lstStyle/>
          <a:p>
            <a:r>
              <a:rPr lang="en-US" dirty="0"/>
              <a:t>T</a:t>
            </a:r>
            <a:r>
              <a:rPr lang="en-US" dirty="0" smtClean="0"/>
              <a:t>he </a:t>
            </a:r>
            <a:r>
              <a:rPr lang="en-US" dirty="0" smtClean="0"/>
              <a:t>rest of the lesson </a:t>
            </a:r>
            <a:r>
              <a:rPr lang="en-US" dirty="0" smtClean="0"/>
              <a:t>will </a:t>
            </a:r>
            <a:r>
              <a:rPr lang="en-US" dirty="0" smtClean="0"/>
              <a:t>focus on how to use various </a:t>
            </a:r>
            <a:r>
              <a:rPr lang="en-US" dirty="0" smtClean="0"/>
              <a:t>sensors to make measurements and how to “log” (record) those values to an SD card.</a:t>
            </a:r>
            <a:endParaRPr lang="en-US" dirty="0" smtClean="0"/>
          </a:p>
          <a:p>
            <a:r>
              <a:rPr lang="en-US" dirty="0" smtClean="0"/>
              <a:t>Sensors</a:t>
            </a:r>
            <a:r>
              <a:rPr lang="en-US" dirty="0" smtClean="0"/>
              <a:t> </a:t>
            </a:r>
            <a:r>
              <a:rPr lang="en-US" dirty="0" smtClean="0"/>
              <a:t>can </a:t>
            </a:r>
            <a:r>
              <a:rPr lang="en-US" dirty="0" smtClean="0"/>
              <a:t>be </a:t>
            </a:r>
            <a:r>
              <a:rPr lang="en-US" dirty="0" smtClean="0"/>
              <a:t>broken into two major categories:</a:t>
            </a:r>
          </a:p>
          <a:p>
            <a:r>
              <a:rPr lang="en-US" dirty="0" smtClean="0"/>
              <a:t>Analog </a:t>
            </a:r>
            <a:r>
              <a:rPr lang="en-US" dirty="0" smtClean="0"/>
              <a:t>sensors </a:t>
            </a:r>
            <a:endParaRPr lang="en-US" dirty="0" smtClean="0"/>
          </a:p>
          <a:p>
            <a:pPr lvl="1"/>
            <a:r>
              <a:rPr lang="en-US" dirty="0" smtClean="0"/>
              <a:t>Based on changing the voltage of the </a:t>
            </a:r>
            <a:r>
              <a:rPr lang="en-US" dirty="0" smtClean="0"/>
              <a:t>sensor</a:t>
            </a:r>
            <a:endParaRPr lang="en-US" dirty="0" smtClean="0"/>
          </a:p>
          <a:p>
            <a:pPr lvl="1"/>
            <a:r>
              <a:rPr lang="en-US" dirty="0" smtClean="0"/>
              <a:t>Can only use analog inputs (A0, A1, etc)</a:t>
            </a:r>
          </a:p>
          <a:p>
            <a:pPr lvl="1"/>
            <a:r>
              <a:rPr lang="en-US" dirty="0" smtClean="0"/>
              <a:t>Generally easier to program and use</a:t>
            </a:r>
          </a:p>
          <a:p>
            <a:pPr lvl="1"/>
            <a:r>
              <a:rPr lang="en-US" dirty="0" smtClean="0"/>
              <a:t>Not as </a:t>
            </a:r>
            <a:r>
              <a:rPr lang="en-US" dirty="0" smtClean="0"/>
              <a:t>accurate &amp; easily </a:t>
            </a:r>
            <a:r>
              <a:rPr lang="en-US" dirty="0" smtClean="0"/>
              <a:t>interfered with by other electronics </a:t>
            </a:r>
            <a:r>
              <a:rPr lang="en-US" dirty="0" smtClean="0"/>
              <a:t>(noise </a:t>
            </a:r>
            <a:r>
              <a:rPr lang="en-US" dirty="0" smtClean="0"/>
              <a:t>in voltage)</a:t>
            </a:r>
          </a:p>
          <a:p>
            <a:r>
              <a:rPr lang="en-US" dirty="0" smtClean="0"/>
              <a:t>Digital Sensors:</a:t>
            </a:r>
          </a:p>
          <a:p>
            <a:pPr lvl="1"/>
            <a:r>
              <a:rPr lang="en-US" dirty="0" smtClean="0"/>
              <a:t>Usually use digital </a:t>
            </a:r>
            <a:r>
              <a:rPr lang="en-US" dirty="0" smtClean="0"/>
              <a:t>pins</a:t>
            </a:r>
            <a:endParaRPr lang="en-US" dirty="0" smtClean="0"/>
          </a:p>
          <a:p>
            <a:pPr lvl="1"/>
            <a:r>
              <a:rPr lang="en-US" dirty="0" smtClean="0"/>
              <a:t>Can use more advanced forms of communication to </a:t>
            </a:r>
            <a:r>
              <a:rPr lang="en-US" dirty="0" smtClean="0"/>
              <a:t>let</a:t>
            </a:r>
            <a:r>
              <a:rPr lang="en-US" dirty="0" smtClean="0"/>
              <a:t> </a:t>
            </a:r>
            <a:r>
              <a:rPr lang="en-US" dirty="0" smtClean="0"/>
              <a:t>multiple sensors </a:t>
            </a:r>
            <a:r>
              <a:rPr lang="en-US" dirty="0" smtClean="0"/>
              <a:t>share</a:t>
            </a:r>
            <a:r>
              <a:rPr lang="en-US" dirty="0" smtClean="0"/>
              <a:t> </a:t>
            </a:r>
            <a:r>
              <a:rPr lang="en-US" dirty="0" smtClean="0"/>
              <a:t>the same pins </a:t>
            </a:r>
            <a:r>
              <a:rPr lang="en-US" dirty="0" smtClean="0"/>
              <a:t>(sometimes even using </a:t>
            </a:r>
            <a:r>
              <a:rPr lang="en-US" dirty="0" smtClean="0"/>
              <a:t>analog pins)</a:t>
            </a:r>
          </a:p>
          <a:p>
            <a:pPr lvl="1"/>
            <a:r>
              <a:rPr lang="en-US" dirty="0" smtClean="0"/>
              <a:t>Generally more difficult to program and wire </a:t>
            </a:r>
            <a:r>
              <a:rPr lang="en-US" dirty="0" smtClean="0"/>
              <a:t>up; often </a:t>
            </a:r>
            <a:r>
              <a:rPr lang="en-US" dirty="0" smtClean="0"/>
              <a:t>need libraries and significantly more code for each type of sensor used</a:t>
            </a:r>
          </a:p>
          <a:p>
            <a:pPr lvl="1"/>
            <a:r>
              <a:rPr lang="en-US" dirty="0" smtClean="0"/>
              <a:t>Most advanced sensors (GPS, IMU, etc) are </a:t>
            </a:r>
            <a:r>
              <a:rPr lang="en-US" dirty="0" smtClean="0"/>
              <a:t>digital – this is the best </a:t>
            </a:r>
            <a:r>
              <a:rPr lang="en-US" dirty="0" smtClean="0"/>
              <a:t>way to pass more data between sensor and microcontroller </a:t>
            </a:r>
            <a:r>
              <a:rPr lang="en-US" dirty="0" smtClean="0"/>
              <a:t>quickly &amp; efficiently</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sz="3600" dirty="0" smtClean="0"/>
              <a:t>About Digital Sensors:</a:t>
            </a:r>
            <a:endParaRPr lang="en-US" sz="3600" dirty="0"/>
          </a:p>
        </p:txBody>
      </p:sp>
      <p:sp>
        <p:nvSpPr>
          <p:cNvPr id="3" name="Content Placeholder 2"/>
          <p:cNvSpPr>
            <a:spLocks noGrp="1"/>
          </p:cNvSpPr>
          <p:nvPr>
            <p:ph type="body" idx="1"/>
          </p:nvPr>
        </p:nvSpPr>
        <p:spPr>
          <a:xfrm>
            <a:off x="152400" y="1143000"/>
            <a:ext cx="8839200" cy="5029200"/>
          </a:xfrm>
        </p:spPr>
        <p:txBody>
          <a:bodyPr>
            <a:normAutofit/>
          </a:bodyPr>
          <a:lstStyle/>
          <a:p>
            <a:r>
              <a:rPr lang="en-US" sz="2200" dirty="0" smtClean="0">
                <a:latin typeface="+mn-lt"/>
                <a:cs typeface="Times New Roman" pitchFamily="18" charset="0"/>
              </a:rPr>
              <a:t>Digital Sensors run at two major voltages: 3.3V and 5V</a:t>
            </a:r>
          </a:p>
          <a:p>
            <a:r>
              <a:rPr lang="en-US" sz="2200" dirty="0" smtClean="0">
                <a:latin typeface="+mn-lt"/>
                <a:cs typeface="Times New Roman" pitchFamily="18" charset="0"/>
              </a:rPr>
              <a:t>Always check to be sure you are providing the correct voltage. If you send a 3.3V sensor 5V it is very easy to blow it out.</a:t>
            </a:r>
          </a:p>
          <a:p>
            <a:r>
              <a:rPr lang="en-US" sz="2200" dirty="0" smtClean="0">
                <a:latin typeface="+mn-lt"/>
                <a:cs typeface="Times New Roman" pitchFamily="18" charset="0"/>
              </a:rPr>
              <a:t>Watching for pin conflicts and voltage discrepancies is par for the course when using microcontrollers.  If you aren’t careful you can get bad data, fry components, or possibly even damage the </a:t>
            </a:r>
            <a:r>
              <a:rPr lang="en-US" sz="2200" dirty="0" smtClean="0">
                <a:latin typeface="+mn-lt"/>
                <a:cs typeface="Times New Roman" pitchFamily="18" charset="0"/>
              </a:rPr>
              <a:t>microcontroller</a:t>
            </a:r>
            <a:r>
              <a:rPr lang="en-US" sz="2200" dirty="0" smtClean="0">
                <a:latin typeface="+mn-lt"/>
                <a:cs typeface="Times New Roman" pitchFamily="18" charset="0"/>
              </a:rPr>
              <a:t> </a:t>
            </a:r>
            <a:r>
              <a:rPr lang="en-US" sz="2200" dirty="0" smtClean="0">
                <a:latin typeface="+mn-lt"/>
                <a:cs typeface="Times New Roman" pitchFamily="18" charset="0"/>
              </a:rPr>
              <a:t>itself.  Also watch out for components that look alike (e.g. the analog temp sensor and the digital temp </a:t>
            </a:r>
            <a:r>
              <a:rPr lang="en-US" sz="2200" dirty="0" smtClean="0">
                <a:latin typeface="+mn-lt"/>
                <a:cs typeface="Times New Roman" pitchFamily="18" charset="0"/>
              </a:rPr>
              <a:t>sensor).  </a:t>
            </a:r>
            <a:r>
              <a:rPr lang="en-US" sz="2200" dirty="0" smtClean="0">
                <a:latin typeface="+mn-lt"/>
                <a:cs typeface="Times New Roman" pitchFamily="18" charset="0"/>
              </a:rPr>
              <a:t>Also remember that most components require specific orientations; almost </a:t>
            </a:r>
            <a:r>
              <a:rPr lang="en-US" sz="2200" dirty="0" smtClean="0">
                <a:latin typeface="+mn-lt"/>
                <a:cs typeface="Times New Roman" pitchFamily="18" charset="0"/>
              </a:rPr>
              <a:t>all, </a:t>
            </a:r>
            <a:r>
              <a:rPr lang="en-US" sz="2200" dirty="0" smtClean="0">
                <a:latin typeface="+mn-lt"/>
                <a:cs typeface="Times New Roman" pitchFamily="18" charset="0"/>
              </a:rPr>
              <a:t>except </a:t>
            </a:r>
            <a:r>
              <a:rPr lang="en-US" sz="2200" dirty="0" smtClean="0">
                <a:latin typeface="+mn-lt"/>
                <a:cs typeface="Times New Roman" pitchFamily="18" charset="0"/>
              </a:rPr>
              <a:t>resistors and some types of capacitors.</a:t>
            </a:r>
            <a:endParaRPr lang="en-US" sz="2200" dirty="0" smtClean="0">
              <a:latin typeface="+mn-lt"/>
              <a:cs typeface="Times New Roman" pitchFamily="18" charset="0"/>
            </a:endParaRPr>
          </a:p>
          <a:p>
            <a:pPr marL="203200" indent="0">
              <a:buNone/>
            </a:pPr>
            <a:endParaRPr lang="en-US" sz="2200" dirty="0" smtClean="0">
              <a:latin typeface="+mn-lt"/>
              <a:cs typeface="Times New Roman" pitchFamily="18" charset="0"/>
            </a:endParaRPr>
          </a:p>
        </p:txBody>
      </p:sp>
    </p:spTree>
    <p:extLst>
      <p:ext uri="{BB962C8B-B14F-4D97-AF65-F5344CB8AC3E}">
        <p14:creationId xmlns:p14="http://schemas.microsoft.com/office/powerpoint/2010/main" val="298567991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3 – Wiring and logging sensor data</a:t>
            </a:r>
            <a:endParaRPr lang="en-US" dirty="0"/>
          </a:p>
        </p:txBody>
      </p:sp>
      <p:sp>
        <p:nvSpPr>
          <p:cNvPr id="3" name="Text Placeholder 2"/>
          <p:cNvSpPr>
            <a:spLocks noGrp="1"/>
          </p:cNvSpPr>
          <p:nvPr>
            <p:ph type="body" idx="1"/>
          </p:nvPr>
        </p:nvSpPr>
        <p:spPr/>
        <p:txBody>
          <a:bodyPr/>
          <a:lstStyle/>
          <a:p>
            <a:pPr marL="203200" indent="0">
              <a:buNone/>
            </a:pPr>
            <a:r>
              <a:rPr lang="en-US" dirty="0" smtClean="0"/>
              <a:t>Sensors involved:</a:t>
            </a:r>
          </a:p>
          <a:p>
            <a:r>
              <a:rPr lang="en-US" dirty="0"/>
              <a:t> </a:t>
            </a:r>
            <a:r>
              <a:rPr lang="en-US" dirty="0" smtClean="0"/>
              <a:t>Micro-SD card shield</a:t>
            </a:r>
            <a:endParaRPr lang="en-US" dirty="0" smtClean="0"/>
          </a:p>
          <a:p>
            <a:r>
              <a:rPr lang="en-US" dirty="0"/>
              <a:t> </a:t>
            </a:r>
            <a:r>
              <a:rPr lang="en-US" dirty="0" smtClean="0"/>
              <a:t>Data LED indicator (tells whether the SD card is logging </a:t>
            </a:r>
            <a:r>
              <a:rPr lang="en-US" dirty="0" smtClean="0"/>
              <a:t>data (steady flash) or not (multi-flash (indicating an error))</a:t>
            </a:r>
            <a:endParaRPr lang="en-US" dirty="0" smtClean="0"/>
          </a:p>
          <a:p>
            <a:r>
              <a:rPr lang="en-US" dirty="0"/>
              <a:t> </a:t>
            </a:r>
            <a:r>
              <a:rPr lang="en-US" dirty="0" smtClean="0"/>
              <a:t>Analog </a:t>
            </a:r>
            <a:r>
              <a:rPr lang="en-US" dirty="0" smtClean="0"/>
              <a:t>temperature sensor</a:t>
            </a:r>
            <a:endParaRPr lang="en-US" dirty="0" smtClean="0"/>
          </a:p>
          <a:p>
            <a:r>
              <a:rPr lang="en-US" dirty="0"/>
              <a:t> </a:t>
            </a:r>
            <a:r>
              <a:rPr lang="en-US" dirty="0" smtClean="0"/>
              <a:t>Digital </a:t>
            </a:r>
            <a:r>
              <a:rPr lang="en-US" dirty="0" smtClean="0"/>
              <a:t>3-axis magnetometer sensor</a:t>
            </a:r>
            <a:endParaRPr lang="en-US" dirty="0" smtClean="0"/>
          </a:p>
          <a:p>
            <a:pPr marL="203200" indent="0">
              <a:buNone/>
            </a:pPr>
            <a:endParaRPr lang="en-US" dirty="0"/>
          </a:p>
        </p:txBody>
      </p:sp>
    </p:spTree>
    <p:extLst>
      <p:ext uri="{BB962C8B-B14F-4D97-AF65-F5344CB8AC3E}">
        <p14:creationId xmlns:p14="http://schemas.microsoft.com/office/powerpoint/2010/main" val="186841784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 SD Shield and </a:t>
            </a:r>
            <a:br>
              <a:rPr lang="en-US" dirty="0" smtClean="0"/>
            </a:br>
            <a:r>
              <a:rPr lang="en-US" dirty="0" smtClean="0"/>
              <a:t>Data LED Indicator</a:t>
            </a:r>
            <a:endParaRPr lang="en-US" dirty="0"/>
          </a:p>
        </p:txBody>
      </p:sp>
      <p:sp>
        <p:nvSpPr>
          <p:cNvPr id="3" name="Text Placeholder 2"/>
          <p:cNvSpPr>
            <a:spLocks noGrp="1"/>
          </p:cNvSpPr>
          <p:nvPr>
            <p:ph type="body" idx="1"/>
          </p:nvPr>
        </p:nvSpPr>
        <p:spPr/>
        <p:txBody>
          <a:bodyPr/>
          <a:lstStyle/>
          <a:p>
            <a:r>
              <a:rPr lang="en-US" sz="2400" dirty="0" smtClean="0"/>
              <a:t>Plug </a:t>
            </a:r>
            <a:r>
              <a:rPr lang="en-US" sz="2400" dirty="0" smtClean="0"/>
              <a:t>the micro-SD </a:t>
            </a:r>
            <a:r>
              <a:rPr lang="en-US" sz="2400" dirty="0" smtClean="0"/>
              <a:t>shield directly </a:t>
            </a:r>
            <a:r>
              <a:rPr lang="en-US" sz="2400" dirty="0" smtClean="0"/>
              <a:t>onto an unpowered Arduino Uno. </a:t>
            </a:r>
            <a:r>
              <a:rPr lang="en-US" sz="2400" dirty="0"/>
              <a:t>A</a:t>
            </a:r>
            <a:r>
              <a:rPr lang="en-US" sz="2400" dirty="0" smtClean="0"/>
              <a:t>ll the legs must go straight into the header – don’t bend any.</a:t>
            </a:r>
            <a:endParaRPr lang="en-US" sz="2400" dirty="0" smtClean="0"/>
          </a:p>
          <a:p>
            <a:r>
              <a:rPr lang="en-US" sz="2400" dirty="0" smtClean="0"/>
              <a:t>Wire an </a:t>
            </a:r>
            <a:r>
              <a:rPr lang="en-US" sz="2400" dirty="0" smtClean="0"/>
              <a:t>LED </a:t>
            </a:r>
            <a:r>
              <a:rPr lang="en-US" sz="2400" dirty="0" smtClean="0"/>
              <a:t>using the </a:t>
            </a:r>
            <a:r>
              <a:rPr lang="en-US" sz="2400" dirty="0" smtClean="0"/>
              <a:t>tiny</a:t>
            </a:r>
            <a:r>
              <a:rPr lang="en-US" sz="2400" dirty="0" smtClean="0"/>
              <a:t> </a:t>
            </a:r>
            <a:r>
              <a:rPr lang="en-US" sz="2400" dirty="0" smtClean="0"/>
              <a:t>breadboard:</a:t>
            </a:r>
          </a:p>
          <a:p>
            <a:pPr marL="203200" indent="0">
              <a:buNone/>
            </a:pPr>
            <a:r>
              <a:rPr lang="en-US" sz="2400" dirty="0"/>
              <a:t> </a:t>
            </a:r>
            <a:r>
              <a:rPr lang="en-US" sz="2400" dirty="0" smtClean="0"/>
              <a:t>- Positive (long) end wired to a </a:t>
            </a:r>
            <a:r>
              <a:rPr lang="en-US" sz="2400" dirty="0" smtClean="0"/>
              <a:t>safety resistor</a:t>
            </a:r>
            <a:r>
              <a:rPr lang="en-US" sz="2400" dirty="0" smtClean="0"/>
              <a:t>. Other end of resistor connects to digital pin </a:t>
            </a:r>
            <a:r>
              <a:rPr lang="en-US" sz="2400" dirty="0" smtClean="0"/>
              <a:t>5.</a:t>
            </a:r>
            <a:endParaRPr lang="en-US" sz="2400" dirty="0" smtClean="0"/>
          </a:p>
          <a:p>
            <a:pPr marL="203200" indent="0">
              <a:buNone/>
            </a:pPr>
            <a:r>
              <a:rPr lang="en-US" sz="2400" dirty="0"/>
              <a:t> </a:t>
            </a:r>
            <a:r>
              <a:rPr lang="en-US" sz="2400" dirty="0" smtClean="0"/>
              <a:t>- Negative (short) end wired to </a:t>
            </a:r>
            <a:r>
              <a:rPr lang="en-US" sz="2400" dirty="0" smtClean="0"/>
              <a:t>ground.</a:t>
            </a:r>
            <a:endParaRPr lang="en-US" sz="2400" dirty="0"/>
          </a:p>
        </p:txBody>
      </p:sp>
    </p:spTree>
    <p:extLst>
      <p:ext uri="{BB962C8B-B14F-4D97-AF65-F5344CB8AC3E}">
        <p14:creationId xmlns:p14="http://schemas.microsoft.com/office/powerpoint/2010/main" val="71532941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sz="3600" dirty="0" smtClean="0"/>
              <a:t>Analog Temperature </a:t>
            </a:r>
            <a:r>
              <a:rPr lang="en-US" sz="3600" dirty="0"/>
              <a:t>S</a:t>
            </a:r>
            <a:r>
              <a:rPr lang="en-US" sz="3600" dirty="0" smtClean="0"/>
              <a:t>ensor</a:t>
            </a:r>
            <a:endParaRPr lang="en-US" sz="3600" dirty="0"/>
          </a:p>
        </p:txBody>
      </p:sp>
      <p:sp>
        <p:nvSpPr>
          <p:cNvPr id="3" name="Content Placeholder 2"/>
          <p:cNvSpPr>
            <a:spLocks noGrp="1"/>
          </p:cNvSpPr>
          <p:nvPr>
            <p:ph type="body" idx="1"/>
          </p:nvPr>
        </p:nvSpPr>
        <p:spPr>
          <a:xfrm>
            <a:off x="152400" y="1295400"/>
            <a:ext cx="8839200" cy="2438400"/>
          </a:xfrm>
        </p:spPr>
        <p:txBody>
          <a:bodyPr>
            <a:normAutofit/>
          </a:bodyPr>
          <a:lstStyle/>
          <a:p>
            <a:r>
              <a:rPr lang="en-US" sz="2200" dirty="0" smtClean="0"/>
              <a:t>With the Arduino Uno unpowered, wire the </a:t>
            </a:r>
            <a:r>
              <a:rPr lang="en-US" sz="2200" dirty="0" smtClean="0">
                <a:latin typeface="Courier New" panose="02070309020205020404" pitchFamily="49" charset="0"/>
                <a:cs typeface="Courier New" panose="02070309020205020404" pitchFamily="49" charset="0"/>
              </a:rPr>
              <a:t>TMP 36</a:t>
            </a:r>
            <a:r>
              <a:rPr lang="en-US" sz="2200" dirty="0" smtClean="0"/>
              <a:t> sensor using the table below</a:t>
            </a:r>
          </a:p>
        </p:txBody>
      </p:sp>
      <p:graphicFrame>
        <p:nvGraphicFramePr>
          <p:cNvPr id="4" name="Content Placeholder 3"/>
          <p:cNvGraphicFramePr>
            <a:graphicFrameLocks/>
          </p:cNvGraphicFramePr>
          <p:nvPr>
            <p:extLst>
              <p:ext uri="{D42A27DB-BD31-4B8C-83A1-F6EECF244321}">
                <p14:modId xmlns:p14="http://schemas.microsoft.com/office/powerpoint/2010/main" val="2847325751"/>
              </p:ext>
            </p:extLst>
          </p:nvPr>
        </p:nvGraphicFramePr>
        <p:xfrm>
          <a:off x="457200" y="2286000"/>
          <a:ext cx="6477000" cy="1483360"/>
        </p:xfrm>
        <a:graphic>
          <a:graphicData uri="http://schemas.openxmlformats.org/drawingml/2006/table">
            <a:tbl>
              <a:tblPr firstRow="1" bandRow="1">
                <a:tableStyleId>{5C22544A-7EE6-4342-B048-85BDC9FD1C3A}</a:tableStyleId>
              </a:tblPr>
              <a:tblGrid>
                <a:gridCol w="1545647"/>
                <a:gridCol w="2428875"/>
                <a:gridCol w="2502478"/>
              </a:tblGrid>
              <a:tr h="370840">
                <a:tc>
                  <a:txBody>
                    <a:bodyPr/>
                    <a:lstStyle/>
                    <a:p>
                      <a:r>
                        <a:rPr lang="en-US" dirty="0" smtClean="0"/>
                        <a:t>Pin</a:t>
                      </a:r>
                      <a:endParaRPr lang="en-US" dirty="0"/>
                    </a:p>
                  </a:txBody>
                  <a:tcPr/>
                </a:tc>
                <a:tc>
                  <a:txBody>
                    <a:bodyPr/>
                    <a:lstStyle/>
                    <a:p>
                      <a:r>
                        <a:rPr lang="en-US" dirty="0" smtClean="0"/>
                        <a:t>Function</a:t>
                      </a:r>
                      <a:endParaRPr lang="en-US" dirty="0"/>
                    </a:p>
                  </a:txBody>
                  <a:tcPr/>
                </a:tc>
                <a:tc>
                  <a:txBody>
                    <a:bodyPr/>
                    <a:lstStyle/>
                    <a:p>
                      <a:r>
                        <a:rPr lang="en-US" dirty="0" smtClean="0"/>
                        <a:t>Attached</a:t>
                      </a:r>
                      <a:r>
                        <a:rPr lang="en-US" baseline="0" dirty="0" smtClean="0"/>
                        <a:t> To</a:t>
                      </a:r>
                      <a:endParaRPr lang="en-US" dirty="0"/>
                    </a:p>
                  </a:txBody>
                  <a:tcPr/>
                </a:tc>
              </a:tr>
              <a:tr h="370840">
                <a:tc>
                  <a:txBody>
                    <a:bodyPr/>
                    <a:lstStyle/>
                    <a:p>
                      <a:r>
                        <a:rPr lang="en-US" dirty="0" smtClean="0">
                          <a:latin typeface="Courier New" panose="02070309020205020404" pitchFamily="49" charset="0"/>
                          <a:cs typeface="Courier New" panose="02070309020205020404" pitchFamily="49" charset="0"/>
                        </a:rPr>
                        <a:t>1</a:t>
                      </a:r>
                      <a:endParaRPr lang="en-US" dirty="0">
                        <a:latin typeface="Courier New" panose="02070309020205020404" pitchFamily="49" charset="0"/>
                        <a:cs typeface="Courier New" panose="02070309020205020404" pitchFamily="49" charset="0"/>
                      </a:endParaRPr>
                    </a:p>
                  </a:txBody>
                  <a:tcPr/>
                </a:tc>
                <a:tc>
                  <a:txBody>
                    <a:bodyPr/>
                    <a:lstStyle/>
                    <a:p>
                      <a:r>
                        <a:rPr lang="en-US" dirty="0" smtClean="0">
                          <a:latin typeface="Courier New" panose="02070309020205020404" pitchFamily="49" charset="0"/>
                          <a:cs typeface="Courier New" panose="02070309020205020404" pitchFamily="49" charset="0"/>
                        </a:rPr>
                        <a:t>5V</a:t>
                      </a:r>
                      <a:r>
                        <a:rPr lang="en-US" dirty="0" smtClean="0"/>
                        <a:t> (Power)</a:t>
                      </a:r>
                      <a:endParaRPr lang="en-US" dirty="0"/>
                    </a:p>
                  </a:txBody>
                  <a:tcPr/>
                </a:tc>
                <a:tc>
                  <a:txBody>
                    <a:bodyPr/>
                    <a:lstStyle/>
                    <a:p>
                      <a:r>
                        <a:rPr lang="en-US" dirty="0" smtClean="0">
                          <a:latin typeface="Courier New" panose="02070309020205020404" pitchFamily="49" charset="0"/>
                          <a:cs typeface="Courier New" panose="02070309020205020404" pitchFamily="49" charset="0"/>
                        </a:rPr>
                        <a:t>5V</a:t>
                      </a:r>
                      <a:r>
                        <a:rPr lang="en-US" dirty="0" smtClean="0"/>
                        <a:t> pin</a:t>
                      </a:r>
                      <a:endParaRPr lang="en-US" dirty="0"/>
                    </a:p>
                  </a:txBody>
                  <a:tcPr/>
                </a:tc>
              </a:tr>
              <a:tr h="370840">
                <a:tc>
                  <a:txBody>
                    <a:bodyPr/>
                    <a:lstStyle/>
                    <a:p>
                      <a:r>
                        <a:rPr lang="en-US" dirty="0" smtClean="0">
                          <a:latin typeface="Courier New" panose="02070309020205020404" pitchFamily="49" charset="0"/>
                          <a:cs typeface="Courier New" panose="02070309020205020404" pitchFamily="49" charset="0"/>
                        </a:rPr>
                        <a:t>2</a:t>
                      </a:r>
                      <a:endParaRPr lang="en-US" dirty="0">
                        <a:latin typeface="Courier New" panose="02070309020205020404" pitchFamily="49" charset="0"/>
                        <a:cs typeface="Courier New" panose="02070309020205020404" pitchFamily="49" charset="0"/>
                      </a:endParaRPr>
                    </a:p>
                  </a:txBody>
                  <a:tcPr/>
                </a:tc>
                <a:tc>
                  <a:txBody>
                    <a:bodyPr/>
                    <a:lstStyle/>
                    <a:p>
                      <a:r>
                        <a:rPr lang="en-US" dirty="0" smtClean="0"/>
                        <a:t>Analog</a:t>
                      </a:r>
                      <a:r>
                        <a:rPr lang="en-US" baseline="0" dirty="0" smtClean="0"/>
                        <a:t> Output</a:t>
                      </a:r>
                      <a:endParaRPr lang="en-US" dirty="0"/>
                    </a:p>
                  </a:txBody>
                  <a:tcPr/>
                </a:tc>
                <a:tc>
                  <a:txBody>
                    <a:bodyPr/>
                    <a:lstStyle/>
                    <a:p>
                      <a:r>
                        <a:rPr lang="en-US" dirty="0" smtClean="0"/>
                        <a:t>Pin </a:t>
                      </a:r>
                      <a:r>
                        <a:rPr lang="en-US" dirty="0" smtClean="0">
                          <a:latin typeface="Courier New" panose="02070309020205020404" pitchFamily="49" charset="0"/>
                          <a:cs typeface="Courier New" panose="02070309020205020404" pitchFamily="49" charset="0"/>
                        </a:rPr>
                        <a:t>A2</a:t>
                      </a:r>
                      <a:endParaRPr lang="en-US" dirty="0">
                        <a:latin typeface="Courier New" panose="02070309020205020404" pitchFamily="49" charset="0"/>
                        <a:cs typeface="Courier New" panose="02070309020205020404" pitchFamily="49" charset="0"/>
                      </a:endParaRPr>
                    </a:p>
                  </a:txBody>
                  <a:tcPr/>
                </a:tc>
              </a:tr>
              <a:tr h="370840">
                <a:tc>
                  <a:txBody>
                    <a:bodyPr/>
                    <a:lstStyle/>
                    <a:p>
                      <a:r>
                        <a:rPr lang="en-US" dirty="0" smtClean="0">
                          <a:latin typeface="Courier New" panose="02070309020205020404" pitchFamily="49" charset="0"/>
                          <a:cs typeface="Courier New" panose="02070309020205020404" pitchFamily="49" charset="0"/>
                        </a:rPr>
                        <a:t>3</a:t>
                      </a:r>
                      <a:endParaRPr lang="en-US" dirty="0">
                        <a:latin typeface="Courier New" panose="02070309020205020404" pitchFamily="49" charset="0"/>
                        <a:cs typeface="Courier New" panose="02070309020205020404" pitchFamily="49" charset="0"/>
                      </a:endParaRPr>
                    </a:p>
                  </a:txBody>
                  <a:tcPr/>
                </a:tc>
                <a:tc>
                  <a:txBody>
                    <a:bodyPr/>
                    <a:lstStyle/>
                    <a:p>
                      <a:r>
                        <a:rPr lang="en-US" dirty="0" smtClean="0"/>
                        <a:t>Ground</a:t>
                      </a:r>
                      <a:endParaRPr lang="en-US" dirty="0"/>
                    </a:p>
                  </a:txBody>
                  <a:tcPr/>
                </a:tc>
                <a:tc>
                  <a:txBody>
                    <a:bodyPr/>
                    <a:lstStyle/>
                    <a:p>
                      <a:r>
                        <a:rPr lang="en-US" dirty="0" smtClean="0">
                          <a:latin typeface="Courier New" panose="02070309020205020404" pitchFamily="49" charset="0"/>
                          <a:cs typeface="Courier New" panose="02070309020205020404" pitchFamily="49" charset="0"/>
                        </a:rPr>
                        <a:t>GND</a:t>
                      </a:r>
                      <a:r>
                        <a:rPr lang="en-US" dirty="0" smtClean="0"/>
                        <a:t> pin</a:t>
                      </a:r>
                      <a:endParaRPr lang="en-US" dirty="0"/>
                    </a:p>
                  </a:txBody>
                  <a:tcPr/>
                </a:tc>
              </a:tr>
            </a:tbl>
          </a:graphicData>
        </a:graphic>
      </p:graphicFrame>
      <p:sp>
        <p:nvSpPr>
          <p:cNvPr id="5" name="Text Placeholder 4"/>
          <p:cNvSpPr txBox="1">
            <a:spLocks/>
          </p:cNvSpPr>
          <p:nvPr/>
        </p:nvSpPr>
        <p:spPr>
          <a:xfrm>
            <a:off x="152400" y="3962400"/>
            <a:ext cx="4419600" cy="1447800"/>
          </a:xfrm>
          <a:prstGeom prst="rect">
            <a:avLst/>
          </a:prstGeom>
        </p:spPr>
        <p:txBody>
          <a:bodyPr vert="horz">
            <a:noAutofit/>
          </a:bodyPr>
          <a:lstStyle>
            <a:lvl1pPr marL="274320" indent="-274320" algn="l" rtl="0" eaLnBrk="1" latinLnBrk="0" hangingPunct="1">
              <a:spcBef>
                <a:spcPct val="20000"/>
              </a:spcBef>
              <a:buClr>
                <a:schemeClr val="accent3"/>
              </a:buClr>
              <a:buSzPct val="95000"/>
              <a:buFont typeface="Wingdings 2"/>
              <a:buChar char=""/>
              <a:defRPr kumimoji="0" sz="2600" kern="1200">
                <a:solidFill>
                  <a:schemeClr val="tx1"/>
                </a:solidFill>
                <a:latin typeface="+mn-lt"/>
                <a:ea typeface="+mn-ea"/>
                <a:cs typeface="+mn-cs"/>
              </a:defRPr>
            </a:lvl1pPr>
            <a:lvl2pPr marL="640080" indent="-246888" algn="l" rtl="0" eaLnBrk="1" latinLnBrk="0" hangingPunct="1">
              <a:spcBef>
                <a:spcPct val="20000"/>
              </a:spcBef>
              <a:buClr>
                <a:schemeClr val="accent1"/>
              </a:buClr>
              <a:buSzPct val="85000"/>
              <a:buFont typeface="Wingdings 2"/>
              <a:buChar char=""/>
              <a:defRPr kumimoji="0" sz="2400" kern="1200">
                <a:solidFill>
                  <a:schemeClr val="tx1"/>
                </a:solidFill>
                <a:latin typeface="+mn-lt"/>
                <a:ea typeface="+mn-ea"/>
                <a:cs typeface="+mn-cs"/>
              </a:defRPr>
            </a:lvl2pPr>
            <a:lvl3pPr marL="914400" indent="-246888" algn="l" rtl="0" eaLnBrk="1" latinLnBrk="0" hangingPunct="1">
              <a:spcBef>
                <a:spcPct val="20000"/>
              </a:spcBef>
              <a:buClr>
                <a:schemeClr val="accent2"/>
              </a:buClr>
              <a:buSzPct val="70000"/>
              <a:buFont typeface="Wingdings 2"/>
              <a:buChar char=""/>
              <a:defRPr kumimoji="0" sz="2100" kern="1200">
                <a:solidFill>
                  <a:schemeClr val="tx1"/>
                </a:solidFill>
                <a:latin typeface="+mn-lt"/>
                <a:ea typeface="+mn-ea"/>
                <a:cs typeface="+mn-cs"/>
              </a:defRPr>
            </a:lvl3pPr>
            <a:lvl4pPr marL="1188720" indent="-210312" algn="l" rtl="0" eaLnBrk="1" latinLnBrk="0" hangingPunct="1">
              <a:spcBef>
                <a:spcPct val="20000"/>
              </a:spcBef>
              <a:buClr>
                <a:schemeClr val="accent3"/>
              </a:buClr>
              <a:buSzPct val="65000"/>
              <a:buFont typeface="Wingdings 2"/>
              <a:buChar char=""/>
              <a:defRPr kumimoji="0" sz="2000" kern="1200">
                <a:solidFill>
                  <a:schemeClr val="tx1"/>
                </a:solidFill>
                <a:latin typeface="+mn-lt"/>
                <a:ea typeface="+mn-ea"/>
                <a:cs typeface="+mn-cs"/>
              </a:defRPr>
            </a:lvl4pPr>
            <a:lvl5pPr marL="1463040" indent="-210312" algn="l" rtl="0" eaLnBrk="1" latinLnBrk="0" hangingPunct="1">
              <a:spcBef>
                <a:spcPct val="20000"/>
              </a:spcBef>
              <a:buClr>
                <a:schemeClr val="accent4"/>
              </a:buClr>
              <a:buSzPct val="65000"/>
              <a:buFont typeface="Wingdings 2"/>
              <a:buChar char=""/>
              <a:defRPr kumimoji="0" sz="2000" kern="1200">
                <a:solidFill>
                  <a:schemeClr val="tx1"/>
                </a:solidFill>
                <a:latin typeface="+mn-lt"/>
                <a:ea typeface="+mn-ea"/>
                <a:cs typeface="+mn-cs"/>
              </a:defRPr>
            </a:lvl5pPr>
            <a:lvl6pPr marL="1737360" indent="-210312" algn="l" rtl="0" eaLnBrk="1" latinLnBrk="0" hangingPunct="1">
              <a:spcBef>
                <a:spcPct val="20000"/>
              </a:spcBef>
              <a:buClr>
                <a:schemeClr val="accent5"/>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6"/>
              </a:buClr>
              <a:buSzPct val="80000"/>
              <a:buFont typeface="Wingdings 2"/>
              <a:buChar char=""/>
              <a:defRPr kumimoji="0" sz="1600" kern="1200" baseline="0">
                <a:solidFill>
                  <a:schemeClr val="tx1"/>
                </a:solidFill>
                <a:latin typeface="+mn-lt"/>
                <a:ea typeface="+mn-ea"/>
                <a:cs typeface="+mn-cs"/>
              </a:defRPr>
            </a:lvl7pPr>
            <a:lvl8pPr marL="2194560" indent="-182880" algn="l" rtl="0" eaLnBrk="1" latinLnBrk="0" hangingPunct="1">
              <a:spcBef>
                <a:spcPct val="20000"/>
              </a:spcBef>
              <a:buClr>
                <a:schemeClr val="tx2"/>
              </a:buClr>
              <a:buChar char="•"/>
              <a:defRPr kumimoji="0" sz="1600" kern="1200">
                <a:solidFill>
                  <a:schemeClr val="tx1"/>
                </a:solidFill>
                <a:latin typeface="+mn-lt"/>
                <a:ea typeface="+mn-ea"/>
                <a:cs typeface="+mn-cs"/>
              </a:defRPr>
            </a:lvl8pPr>
            <a:lvl9pPr marL="2468880" indent="-182880" algn="l" rtl="0" eaLnBrk="1" latinLnBrk="0" hangingPunct="1">
              <a:spcBef>
                <a:spcPct val="20000"/>
              </a:spcBef>
              <a:buClr>
                <a:schemeClr val="tx2"/>
              </a:buClr>
              <a:buFontTx/>
              <a:buChar char="•"/>
              <a:defRPr kumimoji="0" sz="1400" kern="1200" baseline="0">
                <a:solidFill>
                  <a:schemeClr val="tx1"/>
                </a:solidFill>
                <a:latin typeface="+mn-lt"/>
                <a:ea typeface="+mn-ea"/>
                <a:cs typeface="+mn-cs"/>
              </a:defRPr>
            </a:lvl9pPr>
          </a:lstStyle>
          <a:p>
            <a:r>
              <a:rPr lang="en-US" sz="2200" dirty="0" smtClean="0">
                <a:solidFill>
                  <a:srgbClr val="FF0000"/>
                </a:solidFill>
              </a:rPr>
              <a:t>This 3-pin sensor has </a:t>
            </a:r>
            <a:r>
              <a:rPr lang="en-US" sz="2200" dirty="0" smtClean="0">
                <a:solidFill>
                  <a:srgbClr val="FF0000"/>
                </a:solidFill>
                <a:latin typeface="Courier New" panose="02070309020205020404" pitchFamily="49" charset="0"/>
                <a:cs typeface="Courier New" panose="02070309020205020404" pitchFamily="49" charset="0"/>
              </a:rPr>
              <a:t>TMP</a:t>
            </a:r>
            <a:r>
              <a:rPr lang="en-US" sz="2200" dirty="0" smtClean="0">
                <a:solidFill>
                  <a:srgbClr val="FF0000"/>
                </a:solidFill>
              </a:rPr>
              <a:t> written on it.  This is called a </a:t>
            </a:r>
            <a:r>
              <a:rPr lang="en-US" sz="2200" dirty="0" smtClean="0">
                <a:solidFill>
                  <a:srgbClr val="FF0000"/>
                </a:solidFill>
                <a:latin typeface="Courier New" panose="02070309020205020404" pitchFamily="49" charset="0"/>
                <a:cs typeface="Courier New" panose="02070309020205020404" pitchFamily="49" charset="0"/>
              </a:rPr>
              <a:t>T0-92</a:t>
            </a:r>
            <a:r>
              <a:rPr lang="en-US" sz="2200" dirty="0" smtClean="0">
                <a:solidFill>
                  <a:srgbClr val="FF0000"/>
                </a:solidFill>
              </a:rPr>
              <a:t> package.</a:t>
            </a:r>
          </a:p>
          <a:p>
            <a:r>
              <a:rPr lang="en-US" sz="2200" dirty="0" smtClean="0">
                <a:solidFill>
                  <a:srgbClr val="FF0000"/>
                </a:solidFill>
              </a:rPr>
              <a:t>Make sure the flat side of the sensor has TMP written on it!</a:t>
            </a:r>
          </a:p>
          <a:p>
            <a:r>
              <a:rPr lang="en-US" sz="2200" b="1" dirty="0" smtClean="0">
                <a:solidFill>
                  <a:schemeClr val="bg1"/>
                </a:solidFill>
              </a:rPr>
              <a:t>Check the orientation!</a:t>
            </a:r>
            <a:endParaRPr lang="en-US" sz="2200" b="1" dirty="0">
              <a:solidFill>
                <a:schemeClr val="bg1"/>
              </a:solidFill>
            </a:endParaRPr>
          </a:p>
        </p:txBody>
      </p:sp>
      <p:sp>
        <p:nvSpPr>
          <p:cNvPr id="8" name="TextBox 7"/>
          <p:cNvSpPr txBox="1"/>
          <p:nvPr/>
        </p:nvSpPr>
        <p:spPr>
          <a:xfrm>
            <a:off x="5257800" y="4038600"/>
            <a:ext cx="1905000" cy="923330"/>
          </a:xfrm>
          <a:prstGeom prst="rect">
            <a:avLst/>
          </a:prstGeom>
          <a:noFill/>
        </p:spPr>
        <p:txBody>
          <a:bodyPr wrap="square" rtlCol="0">
            <a:spAutoFit/>
          </a:bodyPr>
          <a:lstStyle/>
          <a:p>
            <a:r>
              <a:rPr lang="en-US" dirty="0" smtClean="0"/>
              <a:t>Note: </a:t>
            </a:r>
            <a:r>
              <a:rPr lang="en-US" dirty="0" smtClean="0"/>
              <a:t>The p</a:t>
            </a:r>
            <a:r>
              <a:rPr lang="en-US" dirty="0" smtClean="0"/>
              <a:t>hoto </a:t>
            </a:r>
            <a:r>
              <a:rPr lang="en-US" dirty="0" smtClean="0"/>
              <a:t>shows </a:t>
            </a:r>
            <a:r>
              <a:rPr lang="en-US" dirty="0" smtClean="0"/>
              <a:t>flat </a:t>
            </a:r>
            <a:r>
              <a:rPr lang="en-US" dirty="0" smtClean="0"/>
              <a:t>side</a:t>
            </a:r>
            <a:r>
              <a:rPr lang="en-US" dirty="0" smtClean="0"/>
              <a:t> </a:t>
            </a:r>
            <a:r>
              <a:rPr lang="en-US" dirty="0" smtClean="0"/>
              <a:t>facing </a:t>
            </a:r>
            <a:r>
              <a:rPr lang="en-US" dirty="0" smtClean="0"/>
              <a:t>you.</a:t>
            </a:r>
            <a:endParaRPr lang="en-US" dirty="0"/>
          </a:p>
        </p:txBody>
      </p:sp>
      <p:pic>
        <p:nvPicPr>
          <p:cNvPr id="9" name="Picture 2"/>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40000" contrast="20000"/>
                    </a14:imgEffect>
                  </a14:imgLayer>
                </a14:imgProps>
              </a:ext>
              <a:ext uri="{28A0092B-C50C-407E-A947-70E740481C1C}">
                <a14:useLocalDpi xmlns:a14="http://schemas.microsoft.com/office/drawing/2010/main" val="0"/>
              </a:ext>
            </a:extLst>
          </a:blip>
          <a:srcRect/>
          <a:stretch>
            <a:fillRect/>
          </a:stretch>
        </p:blipFill>
        <p:spPr bwMode="auto">
          <a:xfrm>
            <a:off x="7467600" y="3324679"/>
            <a:ext cx="1295400" cy="239032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9648343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772400" cy="1143000"/>
          </a:xfrm>
        </p:spPr>
        <p:txBody>
          <a:bodyPr/>
          <a:lstStyle/>
          <a:p>
            <a:r>
              <a:rPr lang="en-US" dirty="0" smtClean="0"/>
              <a:t>Digital 3-</a:t>
            </a:r>
            <a:r>
              <a:rPr lang="en-US" dirty="0"/>
              <a:t>A</a:t>
            </a:r>
            <a:r>
              <a:rPr lang="en-US" dirty="0" smtClean="0"/>
              <a:t>xis Magnetometer</a:t>
            </a:r>
            <a:endParaRPr lang="en-US" dirty="0"/>
          </a:p>
        </p:txBody>
      </p:sp>
      <p:sp>
        <p:nvSpPr>
          <p:cNvPr id="3" name="Text Placeholder 2"/>
          <p:cNvSpPr>
            <a:spLocks noGrp="1"/>
          </p:cNvSpPr>
          <p:nvPr>
            <p:ph type="body" idx="1"/>
          </p:nvPr>
        </p:nvSpPr>
        <p:spPr>
          <a:xfrm>
            <a:off x="685800" y="1066800"/>
            <a:ext cx="7772400" cy="4952999"/>
          </a:xfrm>
        </p:spPr>
        <p:txBody>
          <a:bodyPr/>
          <a:lstStyle/>
          <a:p>
            <a:pPr>
              <a:spcBef>
                <a:spcPts val="0"/>
              </a:spcBef>
            </a:pPr>
            <a:r>
              <a:rPr lang="en-US" sz="2000" dirty="0">
                <a:cs typeface="Times New Roman" pitchFamily="18" charset="0"/>
              </a:rPr>
              <a:t>With the </a:t>
            </a:r>
            <a:r>
              <a:rPr lang="en-US" sz="2000" dirty="0" err="1">
                <a:cs typeface="Times New Roman" pitchFamily="18" charset="0"/>
              </a:rPr>
              <a:t>Arduino</a:t>
            </a:r>
            <a:r>
              <a:rPr lang="en-US" sz="2000" dirty="0">
                <a:cs typeface="Times New Roman" pitchFamily="18" charset="0"/>
              </a:rPr>
              <a:t> unplugged, add the Digital 3 Axis Magnetometer to your breadboard using the table </a:t>
            </a:r>
            <a:r>
              <a:rPr lang="en-US" sz="2000" dirty="0" smtClean="0">
                <a:cs typeface="Times New Roman" pitchFamily="18" charset="0"/>
              </a:rPr>
              <a:t>below:</a:t>
            </a:r>
          </a:p>
          <a:p>
            <a:pPr marL="203200" indent="0">
              <a:spcBef>
                <a:spcPts val="0"/>
              </a:spcBef>
              <a:buNone/>
            </a:pPr>
            <a:endParaRPr lang="en-US" sz="2000" dirty="0" smtClean="0">
              <a:cs typeface="Times New Roman" pitchFamily="18" charset="0"/>
            </a:endParaRPr>
          </a:p>
          <a:p>
            <a:pPr marL="203200" indent="0">
              <a:spcBef>
                <a:spcPts val="0"/>
              </a:spcBef>
              <a:buNone/>
            </a:pPr>
            <a:endParaRPr lang="en-US" sz="2000" dirty="0">
              <a:cs typeface="Times New Roman" pitchFamily="18" charset="0"/>
            </a:endParaRPr>
          </a:p>
          <a:p>
            <a:pPr marL="203200" indent="0">
              <a:spcBef>
                <a:spcPts val="0"/>
              </a:spcBef>
              <a:buNone/>
            </a:pPr>
            <a:endParaRPr lang="en-US" sz="2000" dirty="0" smtClean="0">
              <a:cs typeface="Times New Roman" pitchFamily="18" charset="0"/>
            </a:endParaRPr>
          </a:p>
          <a:p>
            <a:pPr marL="203200" indent="0">
              <a:spcBef>
                <a:spcPts val="0"/>
              </a:spcBef>
              <a:buNone/>
            </a:pPr>
            <a:endParaRPr lang="en-US" sz="2000" dirty="0">
              <a:cs typeface="Times New Roman" pitchFamily="18" charset="0"/>
            </a:endParaRPr>
          </a:p>
          <a:p>
            <a:pPr marL="203200" indent="0">
              <a:spcBef>
                <a:spcPts val="0"/>
              </a:spcBef>
              <a:buNone/>
            </a:pPr>
            <a:endParaRPr lang="en-US" sz="2000" dirty="0" smtClean="0">
              <a:cs typeface="Times New Roman" pitchFamily="18" charset="0"/>
            </a:endParaRPr>
          </a:p>
          <a:p>
            <a:pPr marL="203200" indent="0">
              <a:spcBef>
                <a:spcPts val="0"/>
              </a:spcBef>
              <a:buNone/>
            </a:pPr>
            <a:endParaRPr lang="en-US" sz="2000" dirty="0">
              <a:cs typeface="Times New Roman" pitchFamily="18" charset="0"/>
            </a:endParaRPr>
          </a:p>
          <a:p>
            <a:pPr marL="203200" indent="0">
              <a:spcBef>
                <a:spcPts val="0"/>
              </a:spcBef>
              <a:buNone/>
            </a:pPr>
            <a:endParaRPr lang="en-US" sz="2000" dirty="0" smtClean="0">
              <a:cs typeface="Times New Roman" pitchFamily="18" charset="0"/>
            </a:endParaRPr>
          </a:p>
          <a:p>
            <a:pPr marL="203200" indent="0">
              <a:spcBef>
                <a:spcPts val="0"/>
              </a:spcBef>
              <a:buNone/>
            </a:pPr>
            <a:endParaRPr lang="en-US" sz="2000" dirty="0">
              <a:cs typeface="Times New Roman" pitchFamily="18" charset="0"/>
            </a:endParaRPr>
          </a:p>
          <a:p>
            <a:pPr marL="203200" indent="0">
              <a:spcBef>
                <a:spcPts val="0"/>
              </a:spcBef>
              <a:buNone/>
            </a:pPr>
            <a:endParaRPr lang="en-US" sz="2000" dirty="0" smtClean="0">
              <a:cs typeface="Times New Roman" pitchFamily="18" charset="0"/>
            </a:endParaRPr>
          </a:p>
          <a:p>
            <a:pPr>
              <a:spcBef>
                <a:spcPts val="0"/>
              </a:spcBef>
            </a:pPr>
            <a:r>
              <a:rPr lang="en-US" sz="2000" dirty="0" smtClean="0">
                <a:cs typeface="Times New Roman" pitchFamily="18" charset="0"/>
              </a:rPr>
              <a:t>The </a:t>
            </a:r>
            <a:r>
              <a:rPr lang="en-US" sz="2000" dirty="0">
                <a:cs typeface="Times New Roman" pitchFamily="18" charset="0"/>
              </a:rPr>
              <a:t>magnetometer can be combined with an accelerometer (and maybe gyros) to make an </a:t>
            </a:r>
            <a:r>
              <a:rPr lang="en-US" sz="2000" dirty="0" smtClean="0">
                <a:cs typeface="Times New Roman" pitchFamily="18" charset="0"/>
              </a:rPr>
              <a:t>IMU (</a:t>
            </a:r>
            <a:r>
              <a:rPr lang="en-US" sz="2000" dirty="0">
                <a:cs typeface="Times New Roman" pitchFamily="18" charset="0"/>
              </a:rPr>
              <a:t>I</a:t>
            </a:r>
            <a:r>
              <a:rPr lang="en-US" sz="2000" dirty="0" smtClean="0">
                <a:cs typeface="Times New Roman" pitchFamily="18" charset="0"/>
              </a:rPr>
              <a:t>nertial Measurement Unit)</a:t>
            </a:r>
            <a:endParaRPr lang="en-US" sz="2000" dirty="0">
              <a:cs typeface="Times New Roman" pitchFamily="18" charset="0"/>
            </a:endParaRPr>
          </a:p>
          <a:p>
            <a:pPr lvl="1">
              <a:spcBef>
                <a:spcPts val="0"/>
              </a:spcBef>
            </a:pPr>
            <a:r>
              <a:rPr lang="en-US" sz="2000" dirty="0">
                <a:cs typeface="Times New Roman" pitchFamily="18" charset="0"/>
              </a:rPr>
              <a:t>Not </a:t>
            </a:r>
            <a:r>
              <a:rPr lang="en-US" sz="2000" dirty="0" smtClean="0">
                <a:cs typeface="Times New Roman" pitchFamily="18" charset="0"/>
              </a:rPr>
              <a:t>perfect - </a:t>
            </a:r>
            <a:r>
              <a:rPr lang="en-US" sz="2000" dirty="0">
                <a:cs typeface="Times New Roman" pitchFamily="18" charset="0"/>
              </a:rPr>
              <a:t>a magnetometer can be interfered with by magnets, metals, and </a:t>
            </a:r>
            <a:r>
              <a:rPr lang="en-US" sz="2000" dirty="0" smtClean="0">
                <a:cs typeface="Times New Roman" pitchFamily="18" charset="0"/>
              </a:rPr>
              <a:t>other</a:t>
            </a:r>
            <a:r>
              <a:rPr lang="en-US" sz="2000" dirty="0" smtClean="0">
                <a:cs typeface="Times New Roman" pitchFamily="18" charset="0"/>
              </a:rPr>
              <a:t> </a:t>
            </a:r>
            <a:r>
              <a:rPr lang="en-US" sz="2000" dirty="0">
                <a:cs typeface="Times New Roman" pitchFamily="18" charset="0"/>
              </a:rPr>
              <a:t>electronic </a:t>
            </a:r>
            <a:r>
              <a:rPr lang="en-US" sz="2000" dirty="0" smtClean="0">
                <a:cs typeface="Times New Roman" pitchFamily="18" charset="0"/>
              </a:rPr>
              <a:t>devices </a:t>
            </a:r>
            <a:r>
              <a:rPr lang="en-US" sz="2000" dirty="0">
                <a:cs typeface="Times New Roman" pitchFamily="18" charset="0"/>
              </a:rPr>
              <a:t>(good IMUs can account for </a:t>
            </a:r>
            <a:r>
              <a:rPr lang="en-US" sz="2000" dirty="0" smtClean="0">
                <a:cs typeface="Times New Roman" pitchFamily="18" charset="0"/>
              </a:rPr>
              <a:t>interference to some degree</a:t>
            </a:r>
            <a:r>
              <a:rPr lang="en-US" sz="2000" dirty="0" smtClean="0">
                <a:cs typeface="Times New Roman" pitchFamily="18" charset="0"/>
              </a:rPr>
              <a:t>)</a:t>
            </a:r>
            <a:endParaRPr lang="en-US" sz="2000" dirty="0">
              <a:cs typeface="Times New Roman" pitchFamily="18" charset="0"/>
            </a:endParaRPr>
          </a:p>
          <a:p>
            <a:pPr marL="203200" indent="0">
              <a:buNone/>
            </a:pP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583417769"/>
              </p:ext>
            </p:extLst>
          </p:nvPr>
        </p:nvGraphicFramePr>
        <p:xfrm>
          <a:off x="1143000" y="1905000"/>
          <a:ext cx="6096000" cy="2519680"/>
        </p:xfrm>
        <a:graphic>
          <a:graphicData uri="http://schemas.openxmlformats.org/drawingml/2006/table">
            <a:tbl>
              <a:tblPr firstRow="1" bandRow="1">
                <a:tableStyleId>{5C22544A-7EE6-4342-B048-85BDC9FD1C3A}</a:tableStyleId>
              </a:tblPr>
              <a:tblGrid>
                <a:gridCol w="2032000"/>
                <a:gridCol w="2032000"/>
                <a:gridCol w="2032000"/>
              </a:tblGrid>
              <a:tr h="370840">
                <a:tc>
                  <a:txBody>
                    <a:bodyPr/>
                    <a:lstStyle/>
                    <a:p>
                      <a:r>
                        <a:rPr lang="en-US" dirty="0" smtClean="0"/>
                        <a:t>Pin</a:t>
                      </a:r>
                      <a:endParaRPr lang="en-US" dirty="0"/>
                    </a:p>
                  </a:txBody>
                  <a:tcPr/>
                </a:tc>
                <a:tc>
                  <a:txBody>
                    <a:bodyPr/>
                    <a:lstStyle/>
                    <a:p>
                      <a:r>
                        <a:rPr lang="en-US" dirty="0" smtClean="0"/>
                        <a:t>Function</a:t>
                      </a:r>
                      <a:endParaRPr lang="en-US" dirty="0"/>
                    </a:p>
                  </a:txBody>
                  <a:tcPr/>
                </a:tc>
                <a:tc>
                  <a:txBody>
                    <a:bodyPr/>
                    <a:lstStyle/>
                    <a:p>
                      <a:r>
                        <a:rPr lang="en-US" dirty="0" smtClean="0"/>
                        <a:t>Attached To</a:t>
                      </a:r>
                      <a:endParaRPr lang="en-US" dirty="0"/>
                    </a:p>
                  </a:txBody>
                  <a:tcPr/>
                </a:tc>
              </a:tr>
              <a:tr h="370840">
                <a:tc>
                  <a:txBody>
                    <a:bodyPr/>
                    <a:lstStyle/>
                    <a:p>
                      <a:r>
                        <a:rPr lang="en-US" dirty="0" smtClean="0"/>
                        <a:t>VCC</a:t>
                      </a:r>
                      <a:endParaRPr lang="en-US" dirty="0"/>
                    </a:p>
                  </a:txBody>
                  <a:tcPr/>
                </a:tc>
                <a:tc>
                  <a:txBody>
                    <a:bodyPr/>
                    <a:lstStyle/>
                    <a:p>
                      <a:r>
                        <a:rPr lang="en-US" baseline="0" dirty="0" smtClean="0"/>
                        <a:t>Power Input (3.3V)</a:t>
                      </a:r>
                      <a:endParaRPr lang="en-US" dirty="0"/>
                    </a:p>
                  </a:txBody>
                  <a:tcPr/>
                </a:tc>
                <a:tc>
                  <a:txBody>
                    <a:bodyPr/>
                    <a:lstStyle/>
                    <a:p>
                      <a:r>
                        <a:rPr lang="en-US" dirty="0" smtClean="0"/>
                        <a:t>3.3V</a:t>
                      </a:r>
                      <a:endParaRPr lang="en-US" dirty="0"/>
                    </a:p>
                  </a:txBody>
                  <a:tcPr/>
                </a:tc>
              </a:tr>
              <a:tr h="370840">
                <a:tc>
                  <a:txBody>
                    <a:bodyPr/>
                    <a:lstStyle/>
                    <a:p>
                      <a:r>
                        <a:rPr lang="en-US" dirty="0" smtClean="0"/>
                        <a:t>GND</a:t>
                      </a:r>
                      <a:endParaRPr lang="en-US" dirty="0"/>
                    </a:p>
                  </a:txBody>
                  <a:tcPr/>
                </a:tc>
                <a:tc>
                  <a:txBody>
                    <a:bodyPr/>
                    <a:lstStyle/>
                    <a:p>
                      <a:r>
                        <a:rPr lang="en-US" dirty="0" smtClean="0"/>
                        <a:t>Ground</a:t>
                      </a:r>
                      <a:endParaRPr lang="en-US" dirty="0"/>
                    </a:p>
                  </a:txBody>
                  <a:tcPr/>
                </a:tc>
                <a:tc>
                  <a:txBody>
                    <a:bodyPr/>
                    <a:lstStyle/>
                    <a:p>
                      <a:r>
                        <a:rPr lang="en-US" dirty="0" smtClean="0"/>
                        <a:t>GND</a:t>
                      </a:r>
                      <a:endParaRPr lang="en-US" dirty="0"/>
                    </a:p>
                  </a:txBody>
                  <a:tcPr/>
                </a:tc>
              </a:tr>
              <a:tr h="370840">
                <a:tc>
                  <a:txBody>
                    <a:bodyPr/>
                    <a:lstStyle/>
                    <a:p>
                      <a:r>
                        <a:rPr lang="en-US" dirty="0" smtClean="0"/>
                        <a:t>SDA</a:t>
                      </a:r>
                      <a:endParaRPr lang="en-US" dirty="0"/>
                    </a:p>
                  </a:txBody>
                  <a:tcPr/>
                </a:tc>
                <a:tc>
                  <a:txBody>
                    <a:bodyPr/>
                    <a:lstStyle/>
                    <a:p>
                      <a:r>
                        <a:rPr lang="en-US" dirty="0" smtClean="0"/>
                        <a:t>Serial Data Line (I2C Bus)</a:t>
                      </a:r>
                      <a:endParaRPr lang="en-US" dirty="0"/>
                    </a:p>
                  </a:txBody>
                  <a:tcPr/>
                </a:tc>
                <a:tc>
                  <a:txBody>
                    <a:bodyPr/>
                    <a:lstStyle/>
                    <a:p>
                      <a:r>
                        <a:rPr lang="en-US" dirty="0" smtClean="0"/>
                        <a:t>A4</a:t>
                      </a:r>
                      <a:endParaRPr lang="en-US" dirty="0"/>
                    </a:p>
                  </a:txBody>
                  <a:tcPr/>
                </a:tc>
              </a:tr>
              <a:tr h="370840">
                <a:tc>
                  <a:txBody>
                    <a:bodyPr/>
                    <a:lstStyle/>
                    <a:p>
                      <a:r>
                        <a:rPr lang="en-US" dirty="0" smtClean="0"/>
                        <a:t>SCL</a:t>
                      </a:r>
                      <a:endParaRPr lang="en-US" dirty="0"/>
                    </a:p>
                  </a:txBody>
                  <a:tcPr/>
                </a:tc>
                <a:tc>
                  <a:txBody>
                    <a:bodyPr/>
                    <a:lstStyle/>
                    <a:p>
                      <a:r>
                        <a:rPr lang="en-US" dirty="0" smtClean="0"/>
                        <a:t>Serial Clock Line (I2C Bus)</a:t>
                      </a:r>
                      <a:endParaRPr lang="en-US" dirty="0"/>
                    </a:p>
                  </a:txBody>
                  <a:tcPr/>
                </a:tc>
                <a:tc>
                  <a:txBody>
                    <a:bodyPr/>
                    <a:lstStyle/>
                    <a:p>
                      <a:r>
                        <a:rPr lang="en-US" dirty="0" smtClean="0"/>
                        <a:t>A5</a:t>
                      </a:r>
                      <a:endParaRPr lang="en-US" dirty="0"/>
                    </a:p>
                  </a:txBody>
                  <a:tcPr/>
                </a:tc>
              </a:tr>
              <a:tr h="370840">
                <a:tc>
                  <a:txBody>
                    <a:bodyPr/>
                    <a:lstStyle/>
                    <a:p>
                      <a:r>
                        <a:rPr lang="en-US" dirty="0" smtClean="0"/>
                        <a:t>INT</a:t>
                      </a:r>
                      <a:endParaRPr lang="en-US" dirty="0"/>
                    </a:p>
                  </a:txBody>
                  <a:tcPr/>
                </a:tc>
                <a:tc>
                  <a:txBody>
                    <a:bodyPr/>
                    <a:lstStyle/>
                    <a:p>
                      <a:r>
                        <a:rPr lang="en-US" dirty="0" smtClean="0"/>
                        <a:t>Interrupt Pin</a:t>
                      </a:r>
                      <a:endParaRPr lang="en-US" dirty="0"/>
                    </a:p>
                  </a:txBody>
                  <a:tcPr/>
                </a:tc>
                <a:tc>
                  <a:txBody>
                    <a:bodyPr/>
                    <a:lstStyle/>
                    <a:p>
                      <a:r>
                        <a:rPr lang="en-US" dirty="0" smtClean="0"/>
                        <a:t>Not Connected</a:t>
                      </a:r>
                      <a:endParaRPr lang="en-US" dirty="0"/>
                    </a:p>
                  </a:txBody>
                  <a:tcPr/>
                </a:tc>
              </a:tr>
            </a:tbl>
          </a:graphicData>
        </a:graphic>
      </p:graphicFrame>
    </p:spTree>
    <p:extLst>
      <p:ext uri="{BB962C8B-B14F-4D97-AF65-F5344CB8AC3E}">
        <p14:creationId xmlns:p14="http://schemas.microsoft.com/office/powerpoint/2010/main" val="4873880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Logging the Data</a:t>
            </a:r>
            <a:endParaRPr lang="en-US" dirty="0"/>
          </a:p>
        </p:txBody>
      </p:sp>
      <p:sp>
        <p:nvSpPr>
          <p:cNvPr id="3" name="Text Placeholder 2"/>
          <p:cNvSpPr>
            <a:spLocks noGrp="1"/>
          </p:cNvSpPr>
          <p:nvPr>
            <p:ph type="body" idx="1"/>
          </p:nvPr>
        </p:nvSpPr>
        <p:spPr>
          <a:xfrm>
            <a:off x="685800" y="1600200"/>
            <a:ext cx="7772400" cy="4267199"/>
          </a:xfrm>
        </p:spPr>
        <p:txBody>
          <a:bodyPr/>
          <a:lstStyle/>
          <a:p>
            <a:r>
              <a:rPr lang="en-US" sz="2000" dirty="0"/>
              <a:t> </a:t>
            </a:r>
            <a:r>
              <a:rPr lang="en-US" sz="2000" dirty="0" smtClean="0"/>
              <a:t>Open the sketch </a:t>
            </a:r>
            <a:r>
              <a:rPr lang="en-US" sz="2000" dirty="0" err="1" smtClean="0">
                <a:latin typeface="Courier New" pitchFamily="49" charset="0"/>
                <a:cs typeface="Courier New" pitchFamily="49" charset="0"/>
              </a:rPr>
              <a:t>Temp_Mag_Log.ino</a:t>
            </a:r>
            <a:r>
              <a:rPr lang="en-US" sz="2000" dirty="0" smtClean="0">
                <a:latin typeface="Courier New" pitchFamily="49" charset="0"/>
                <a:cs typeface="Courier New" pitchFamily="49" charset="0"/>
              </a:rPr>
              <a:t> </a:t>
            </a:r>
            <a:endParaRPr lang="en-US" sz="2000" dirty="0" smtClean="0">
              <a:latin typeface="Courier New" pitchFamily="49" charset="0"/>
              <a:cs typeface="Courier New" pitchFamily="49" charset="0"/>
            </a:endParaRPr>
          </a:p>
          <a:p>
            <a:r>
              <a:rPr lang="en-US" sz="2000" dirty="0">
                <a:latin typeface="Courier New" pitchFamily="49" charset="0"/>
                <a:cs typeface="Courier New" pitchFamily="49" charset="0"/>
              </a:rPr>
              <a:t> </a:t>
            </a:r>
            <a:r>
              <a:rPr lang="en-US" sz="2000" dirty="0" smtClean="0"/>
              <a:t>As </a:t>
            </a:r>
            <a:r>
              <a:rPr lang="en-US" sz="2000" dirty="0"/>
              <a:t>you can see in the code setup, </a:t>
            </a:r>
            <a:r>
              <a:rPr lang="en-US" sz="2000" dirty="0" smtClean="0"/>
              <a:t>data logging </a:t>
            </a:r>
            <a:r>
              <a:rPr lang="en-US" sz="2000" dirty="0"/>
              <a:t>can be a bit complex.</a:t>
            </a:r>
          </a:p>
          <a:p>
            <a:pPr lvl="1"/>
            <a:r>
              <a:rPr lang="en-US" sz="2000" dirty="0"/>
              <a:t>Most of the time you can directly copy the code from the setup loop used for the SD card</a:t>
            </a:r>
          </a:p>
          <a:p>
            <a:r>
              <a:rPr lang="en-US" sz="2000" dirty="0"/>
              <a:t>A few details to keep in mind: </a:t>
            </a:r>
          </a:p>
          <a:p>
            <a:pPr lvl="1"/>
            <a:r>
              <a:rPr lang="en-US" sz="2000" dirty="0"/>
              <a:t>Must do all reading/writing of data in the main loop.</a:t>
            </a:r>
          </a:p>
          <a:p>
            <a:pPr lvl="1"/>
            <a:r>
              <a:rPr lang="en-US" sz="2000" dirty="0"/>
              <a:t>We included a special piece of code to write a new file each time the </a:t>
            </a:r>
            <a:r>
              <a:rPr lang="en-US" sz="2000" dirty="0" err="1"/>
              <a:t>Arduino</a:t>
            </a:r>
            <a:r>
              <a:rPr lang="en-US" sz="2000" dirty="0"/>
              <a:t> is powered. Without this, it would overwrite our old data</a:t>
            </a:r>
          </a:p>
          <a:p>
            <a:pPr lvl="1"/>
            <a:r>
              <a:rPr lang="en-US" sz="2000" dirty="0"/>
              <a:t>Pins can change depending on the SD card reader you use. </a:t>
            </a:r>
            <a:r>
              <a:rPr lang="en-US" sz="2000" dirty="0" err="1"/>
              <a:t>Sparkfun</a:t>
            </a:r>
            <a:r>
              <a:rPr lang="en-US" sz="2000" dirty="0"/>
              <a:t> </a:t>
            </a:r>
            <a:r>
              <a:rPr lang="en-US" sz="2000" dirty="0" err="1"/>
              <a:t>MicroSD</a:t>
            </a:r>
            <a:r>
              <a:rPr lang="en-US" sz="2000" dirty="0"/>
              <a:t> Shield uses D8 and D10-13. </a:t>
            </a:r>
            <a:endParaRPr lang="en-US" sz="2000" dirty="0" smtClean="0"/>
          </a:p>
          <a:p>
            <a:pPr marL="203200" indent="0">
              <a:buNone/>
            </a:pPr>
            <a:endParaRPr lang="en-US" sz="1200" dirty="0"/>
          </a:p>
        </p:txBody>
      </p:sp>
    </p:spTree>
    <p:extLst>
      <p:ext uri="{BB962C8B-B14F-4D97-AF65-F5344CB8AC3E}">
        <p14:creationId xmlns:p14="http://schemas.microsoft.com/office/powerpoint/2010/main" val="429413845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Datalogging</a:t>
            </a:r>
            <a:r>
              <a:rPr lang="en-US" dirty="0" smtClean="0"/>
              <a:t> (To SD Card)</a:t>
            </a:r>
            <a:endParaRPr lang="en-US" dirty="0"/>
          </a:p>
        </p:txBody>
      </p:sp>
      <p:sp>
        <p:nvSpPr>
          <p:cNvPr id="3" name="Text Placeholder 2"/>
          <p:cNvSpPr>
            <a:spLocks noGrp="1"/>
          </p:cNvSpPr>
          <p:nvPr>
            <p:ph type="body" idx="1"/>
          </p:nvPr>
        </p:nvSpPr>
        <p:spPr>
          <a:xfrm>
            <a:off x="609600" y="1371600"/>
            <a:ext cx="7620000" cy="4724400"/>
          </a:xfrm>
        </p:spPr>
        <p:txBody>
          <a:bodyPr>
            <a:normAutofit/>
          </a:bodyPr>
          <a:lstStyle/>
          <a:p>
            <a:r>
              <a:rPr lang="en-US" sz="2000" dirty="0"/>
              <a:t> </a:t>
            </a:r>
            <a:r>
              <a:rPr lang="en-US" sz="2000" dirty="0" smtClean="0"/>
              <a:t>Load the sketch onto the </a:t>
            </a:r>
            <a:r>
              <a:rPr lang="en-US" sz="2000" dirty="0" err="1" smtClean="0"/>
              <a:t>Arduino</a:t>
            </a:r>
            <a:endParaRPr lang="en-US" sz="2000" dirty="0" smtClean="0"/>
          </a:p>
          <a:p>
            <a:r>
              <a:rPr lang="en-US" sz="2000" dirty="0"/>
              <a:t> </a:t>
            </a:r>
            <a:r>
              <a:rPr lang="en-US" sz="2000" dirty="0" smtClean="0"/>
              <a:t>Open </a:t>
            </a:r>
            <a:r>
              <a:rPr lang="en-US" sz="2000" dirty="0"/>
              <a:t>the Serial Monitor window</a:t>
            </a:r>
          </a:p>
          <a:p>
            <a:pPr marL="203200" indent="0">
              <a:buNone/>
            </a:pPr>
            <a:r>
              <a:rPr lang="en-US" sz="2000" dirty="0"/>
              <a:t>  - </a:t>
            </a:r>
            <a:r>
              <a:rPr lang="en-US" sz="2000" dirty="0">
                <a:solidFill>
                  <a:srgbClr val="FF0000"/>
                </a:solidFill>
              </a:rPr>
              <a:t>Important note!  The serial monitor normally operates at </a:t>
            </a:r>
            <a:r>
              <a:rPr lang="en-US" sz="2000" dirty="0" smtClean="0">
                <a:solidFill>
                  <a:srgbClr val="FF0000"/>
                </a:solidFill>
              </a:rPr>
              <a:t> </a:t>
            </a:r>
            <a:r>
              <a:rPr lang="en-US" sz="2000" dirty="0" smtClean="0">
                <a:solidFill>
                  <a:srgbClr val="FF0000"/>
                </a:solidFill>
                <a:latin typeface="Courier New" pitchFamily="49" charset="0"/>
                <a:cs typeface="Courier New" pitchFamily="49" charset="0"/>
              </a:rPr>
              <a:t>9600</a:t>
            </a:r>
            <a:r>
              <a:rPr lang="en-US" sz="2000" dirty="0" smtClean="0">
                <a:solidFill>
                  <a:srgbClr val="FF0000"/>
                </a:solidFill>
              </a:rPr>
              <a:t> </a:t>
            </a:r>
            <a:r>
              <a:rPr lang="en-US" sz="2000" dirty="0">
                <a:solidFill>
                  <a:srgbClr val="FF0000"/>
                </a:solidFill>
              </a:rPr>
              <a:t>baud but this sketch runs it at </a:t>
            </a:r>
            <a:r>
              <a:rPr lang="en-US" sz="2000" dirty="0">
                <a:solidFill>
                  <a:srgbClr val="FF0000"/>
                </a:solidFill>
                <a:latin typeface="Courier New" pitchFamily="49" charset="0"/>
                <a:cs typeface="Courier New" pitchFamily="49" charset="0"/>
              </a:rPr>
              <a:t>115200</a:t>
            </a:r>
            <a:r>
              <a:rPr lang="en-US" sz="2000" dirty="0">
                <a:solidFill>
                  <a:srgbClr val="FF0000"/>
                </a:solidFill>
              </a:rPr>
              <a:t> baud so you will need to open the serial monitor and change the baud rate using the drop-down menu at the bottom right hand corner.</a:t>
            </a:r>
          </a:p>
          <a:p>
            <a:r>
              <a:rPr lang="en-US" sz="2000" dirty="0"/>
              <a:t> What </a:t>
            </a:r>
            <a:r>
              <a:rPr lang="en-US" sz="2000" dirty="0" smtClean="0"/>
              <a:t>is shown in the serial </a:t>
            </a:r>
            <a:r>
              <a:rPr lang="en-US" sz="2000" dirty="0"/>
              <a:t>window?  How can you verify the data recorded is being saved onto the SD card?</a:t>
            </a:r>
          </a:p>
          <a:p>
            <a:r>
              <a:rPr lang="en-US" sz="2000" dirty="0"/>
              <a:t> After you have run the </a:t>
            </a:r>
            <a:r>
              <a:rPr lang="en-US" sz="2000" dirty="0" err="1"/>
              <a:t>Arduino</a:t>
            </a:r>
            <a:r>
              <a:rPr lang="en-US" sz="2000" dirty="0"/>
              <a:t> for a bit, unplug it, disconnect the SD card, and read the SD card on your computer. How does the data look?</a:t>
            </a:r>
          </a:p>
        </p:txBody>
      </p:sp>
      <p:pic>
        <p:nvPicPr>
          <p:cNvPr id="4"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90073" t="8682" r="4289" b="85620"/>
          <a:stretch/>
        </p:blipFill>
        <p:spPr bwMode="auto">
          <a:xfrm>
            <a:off x="4876800" y="1828800"/>
            <a:ext cx="304800" cy="3696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always useful…</a:t>
            </a:r>
            <a:endParaRPr lang="en-US" dirty="0"/>
          </a:p>
        </p:txBody>
      </p:sp>
      <p:sp>
        <p:nvSpPr>
          <p:cNvPr id="3" name="Text Placeholder 2"/>
          <p:cNvSpPr>
            <a:spLocks noGrp="1"/>
          </p:cNvSpPr>
          <p:nvPr>
            <p:ph type="body" idx="1"/>
          </p:nvPr>
        </p:nvSpPr>
        <p:spPr>
          <a:xfrm>
            <a:off x="533400" y="1524000"/>
            <a:ext cx="8077200" cy="4419600"/>
          </a:xfrm>
        </p:spPr>
        <p:txBody>
          <a:bodyPr/>
          <a:lstStyle/>
          <a:p>
            <a:r>
              <a:rPr lang="en-US" sz="2400" dirty="0" smtClean="0"/>
              <a:t> </a:t>
            </a:r>
            <a:r>
              <a:rPr lang="en-US" sz="2400" dirty="0" smtClean="0"/>
              <a:t>H</a:t>
            </a:r>
            <a:r>
              <a:rPr lang="en-US" sz="2400" dirty="0" smtClean="0"/>
              <a:t>ow can </a:t>
            </a:r>
            <a:r>
              <a:rPr lang="en-US" sz="2400" dirty="0" smtClean="0"/>
              <a:t>you analyze </a:t>
            </a:r>
            <a:r>
              <a:rPr lang="en-US" sz="2400" dirty="0" smtClean="0"/>
              <a:t>raw</a:t>
            </a:r>
            <a:r>
              <a:rPr lang="en-US" sz="2400" dirty="0" smtClean="0"/>
              <a:t> </a:t>
            </a:r>
            <a:r>
              <a:rPr lang="en-US" sz="2400" dirty="0" smtClean="0"/>
              <a:t>data off the SD card</a:t>
            </a:r>
            <a:r>
              <a:rPr lang="en-US" sz="2400" dirty="0" smtClean="0"/>
              <a:t>?  You may not remember when/where it was taken so it is useful to add a “time stamp” and/or a “GPS (location) stamp” to data as it is saved.</a:t>
            </a:r>
          </a:p>
          <a:p>
            <a:r>
              <a:rPr lang="en-US" sz="2400" dirty="0" smtClean="0"/>
              <a:t>A </a:t>
            </a:r>
            <a:r>
              <a:rPr lang="en-US" sz="2400" dirty="0" smtClean="0"/>
              <a:t>RTC </a:t>
            </a:r>
            <a:r>
              <a:rPr lang="en-US" sz="2400" dirty="0" smtClean="0"/>
              <a:t>(real time clock) comes in certain SD shields or breakout </a:t>
            </a:r>
            <a:r>
              <a:rPr lang="en-US" sz="2400" dirty="0" smtClean="0"/>
              <a:t>boards – use to put a time stamp on data.</a:t>
            </a:r>
            <a:endParaRPr lang="en-US" sz="2400" dirty="0" smtClean="0"/>
          </a:p>
          <a:p>
            <a:r>
              <a:rPr lang="en-US" sz="2400" dirty="0" smtClean="0"/>
              <a:t>GPS can also come as a separate </a:t>
            </a:r>
            <a:r>
              <a:rPr lang="en-US" sz="2400" dirty="0" smtClean="0"/>
              <a:t>shield </a:t>
            </a:r>
            <a:r>
              <a:rPr lang="en-US" sz="2400" dirty="0" smtClean="0"/>
              <a:t>or a breakout board on its </a:t>
            </a:r>
            <a:r>
              <a:rPr lang="en-US" sz="2400" dirty="0" smtClean="0"/>
              <a:t>own – use to put a location stamp on data.</a:t>
            </a:r>
            <a:endParaRPr lang="en-US" sz="2400" dirty="0" smtClean="0"/>
          </a:p>
          <a:p>
            <a:r>
              <a:rPr lang="en-US" sz="2400" dirty="0" smtClean="0"/>
              <a:t>Again, when</a:t>
            </a:r>
            <a:r>
              <a:rPr lang="en-US" sz="2400" dirty="0" smtClean="0"/>
              <a:t> </a:t>
            </a:r>
            <a:r>
              <a:rPr lang="en-US" sz="2400" dirty="0" smtClean="0"/>
              <a:t>logging sensor data, it’s useful to tag the data to help </a:t>
            </a:r>
            <a:r>
              <a:rPr lang="en-US" sz="2400" dirty="0" smtClean="0"/>
              <a:t>remember </a:t>
            </a:r>
            <a:r>
              <a:rPr lang="en-US" sz="2400" dirty="0" smtClean="0"/>
              <a:t>exactly where it came from.</a:t>
            </a:r>
            <a:endParaRPr lang="en-US" sz="2400" dirty="0"/>
          </a:p>
        </p:txBody>
      </p:sp>
    </p:spTree>
    <p:extLst>
      <p:ext uri="{BB962C8B-B14F-4D97-AF65-F5344CB8AC3E}">
        <p14:creationId xmlns:p14="http://schemas.microsoft.com/office/powerpoint/2010/main" val="248515679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1143000"/>
          </a:xfrm>
        </p:spPr>
        <p:txBody>
          <a:bodyPr>
            <a:normAutofit/>
          </a:bodyPr>
          <a:lstStyle/>
          <a:p>
            <a:r>
              <a:rPr lang="en-US" sz="3600" dirty="0" smtClean="0"/>
              <a:t>Note on writing to the “Serial Monitor”</a:t>
            </a:r>
            <a:endParaRPr lang="en-US" sz="3600" dirty="0"/>
          </a:p>
        </p:txBody>
      </p:sp>
      <p:sp>
        <p:nvSpPr>
          <p:cNvPr id="3" name="Content Placeholder 2"/>
          <p:cNvSpPr>
            <a:spLocks noGrp="1"/>
          </p:cNvSpPr>
          <p:nvPr>
            <p:ph type="body" idx="1"/>
          </p:nvPr>
        </p:nvSpPr>
        <p:spPr>
          <a:xfrm>
            <a:off x="152400" y="1066800"/>
            <a:ext cx="8839200" cy="5105400"/>
          </a:xfrm>
        </p:spPr>
        <p:txBody>
          <a:bodyPr>
            <a:normAutofit/>
          </a:bodyPr>
          <a:lstStyle/>
          <a:p>
            <a:r>
              <a:rPr lang="en-US" sz="2200" dirty="0" smtClean="0"/>
              <a:t>Before </a:t>
            </a:r>
            <a:r>
              <a:rPr lang="en-US" sz="2000" dirty="0" smtClean="0">
                <a:latin typeface="Courier New" panose="02070309020205020404" pitchFamily="49" charset="0"/>
                <a:cs typeface="Courier New" panose="02070309020205020404" pitchFamily="49" charset="0"/>
              </a:rPr>
              <a:t>setup</a:t>
            </a:r>
            <a:r>
              <a:rPr lang="en-US" sz="2200" dirty="0" smtClean="0"/>
              <a:t>, the variable being recorded in a serial monitor or SD card is declared</a:t>
            </a:r>
          </a:p>
          <a:p>
            <a:r>
              <a:rPr lang="en-US" sz="2200" dirty="0" smtClean="0"/>
              <a:t>In </a:t>
            </a:r>
            <a:r>
              <a:rPr lang="en-US" sz="2000" dirty="0" smtClean="0">
                <a:latin typeface="Courier New" panose="02070309020205020404" pitchFamily="49" charset="0"/>
                <a:cs typeface="Courier New" panose="02070309020205020404" pitchFamily="49" charset="0"/>
              </a:rPr>
              <a:t>setup</a:t>
            </a:r>
            <a:r>
              <a:rPr lang="en-US" sz="2200" dirty="0" smtClean="0"/>
              <a:t>, the serial communications need to be started, with the baud rate (char per second) given in </a:t>
            </a:r>
            <a:r>
              <a:rPr lang="en-US" sz="2200" dirty="0" smtClean="0"/>
              <a:t>parentheses</a:t>
            </a:r>
            <a:r>
              <a:rPr lang="en-US" sz="2200" dirty="0" smtClean="0"/>
              <a:t>: </a:t>
            </a:r>
            <a:r>
              <a:rPr lang="en-US" sz="2000" dirty="0" err="1" smtClean="0">
                <a:latin typeface="Courier New" panose="02070309020205020404" pitchFamily="49" charset="0"/>
                <a:cs typeface="Courier New" panose="02070309020205020404" pitchFamily="49" charset="0"/>
              </a:rPr>
              <a:t>Serial.begin</a:t>
            </a:r>
            <a:r>
              <a:rPr lang="en-US" sz="2000" dirty="0">
                <a:latin typeface="Courier New" panose="02070309020205020404" pitchFamily="49" charset="0"/>
                <a:cs typeface="Courier New" panose="02070309020205020404" pitchFamily="49" charset="0"/>
              </a:rPr>
              <a:t>(9600)</a:t>
            </a:r>
            <a:r>
              <a:rPr lang="en-US" sz="2000" dirty="0" smtClean="0">
                <a:latin typeface="Courier New" panose="02070309020205020404" pitchFamily="49" charset="0"/>
                <a:cs typeface="Courier New" panose="02070309020205020404" pitchFamily="49" charset="0"/>
              </a:rPr>
              <a:t>;</a:t>
            </a:r>
          </a:p>
          <a:p>
            <a:r>
              <a:rPr lang="en-US" sz="2000" dirty="0" smtClean="0">
                <a:latin typeface="Courier New" panose="02070309020205020404" pitchFamily="49" charset="0"/>
                <a:cs typeface="Courier New" panose="02070309020205020404" pitchFamily="49" charset="0"/>
              </a:rPr>
              <a:t> </a:t>
            </a:r>
            <a:r>
              <a:rPr lang="en-US" sz="2200" dirty="0" smtClean="0"/>
              <a:t>At the end of the loop, the command </a:t>
            </a:r>
            <a:r>
              <a:rPr lang="en-US" sz="2400" dirty="0" err="1">
                <a:latin typeface="Courier New" panose="02070309020205020404" pitchFamily="49" charset="0"/>
                <a:cs typeface="Courier New" panose="02070309020205020404" pitchFamily="49" charset="0"/>
              </a:rPr>
              <a:t>Serial.print</a:t>
            </a:r>
            <a:r>
              <a:rPr lang="en-US" sz="2400" dirty="0">
                <a:latin typeface="Courier New" panose="02070309020205020404" pitchFamily="49" charset="0"/>
                <a:cs typeface="Courier New" panose="02070309020205020404" pitchFamily="49" charset="0"/>
              </a:rPr>
              <a:t>()</a:t>
            </a:r>
            <a:r>
              <a:rPr lang="en-US" sz="2400" dirty="0" smtClean="0">
                <a:latin typeface="Courier New" panose="02070309020205020404" pitchFamily="49" charset="0"/>
                <a:cs typeface="Courier New" panose="02070309020205020404" pitchFamily="49" charset="0"/>
              </a:rPr>
              <a:t>;</a:t>
            </a:r>
            <a:r>
              <a:rPr lang="en-US" sz="2200" dirty="0" smtClean="0"/>
              <a:t> is used to print the data to the serial monitor.</a:t>
            </a:r>
          </a:p>
          <a:p>
            <a:r>
              <a:rPr lang="en-US" sz="2200" dirty="0" smtClean="0"/>
              <a:t> Every time the serial monitor is reopened, it is “refreshed” and starts data over (e.g. if you were counting, it would always start at one when you open it)</a:t>
            </a:r>
          </a:p>
        </p:txBody>
      </p:sp>
    </p:spTree>
    <p:extLst>
      <p:ext uri="{BB962C8B-B14F-4D97-AF65-F5344CB8AC3E}">
        <p14:creationId xmlns:p14="http://schemas.microsoft.com/office/powerpoint/2010/main" val="36394871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81000"/>
            <a:ext cx="8229600" cy="1143000"/>
          </a:xfrm>
        </p:spPr>
        <p:txBody>
          <a:bodyPr/>
          <a:lstStyle/>
          <a:p>
            <a:r>
              <a:rPr lang="en-US" dirty="0" smtClean="0"/>
              <a:t>What is a Microcontroller?</a:t>
            </a:r>
            <a:endParaRPr lang="en-US" dirty="0"/>
          </a:p>
        </p:txBody>
      </p:sp>
      <p:sp>
        <p:nvSpPr>
          <p:cNvPr id="3" name="Content Placeholder 2"/>
          <p:cNvSpPr>
            <a:spLocks noGrp="1"/>
          </p:cNvSpPr>
          <p:nvPr>
            <p:ph type="body" idx="1"/>
          </p:nvPr>
        </p:nvSpPr>
        <p:spPr>
          <a:xfrm>
            <a:off x="228600" y="1600200"/>
            <a:ext cx="8534400" cy="4389120"/>
          </a:xfrm>
        </p:spPr>
        <p:txBody>
          <a:bodyPr>
            <a:normAutofit fontScale="92500" lnSpcReduction="20000"/>
          </a:bodyPr>
          <a:lstStyle/>
          <a:p>
            <a:r>
              <a:rPr lang="en-US" dirty="0" smtClean="0"/>
              <a:t>“A </a:t>
            </a:r>
            <a:r>
              <a:rPr lang="en-US" dirty="0"/>
              <a:t>microcontroller is a very small computer that has digital electronic devices (peripherals) built into it that helps it control things. These peripherals allow it to sense the world around it and drive the actions of external devices</a:t>
            </a:r>
            <a:r>
              <a:rPr lang="en-US" dirty="0" smtClean="0"/>
              <a:t>.” (Ref. 2)</a:t>
            </a:r>
          </a:p>
          <a:p>
            <a:r>
              <a:rPr lang="en-US" dirty="0" smtClean="0"/>
              <a:t>It is an “embedded computer system” that continuously repeats software (programming) commands</a:t>
            </a:r>
          </a:p>
          <a:p>
            <a:r>
              <a:rPr lang="en-US" dirty="0" smtClean="0"/>
              <a:t>Examples:  Arduino Uno, Raspberry Pi, etc.</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066800"/>
          </a:xfrm>
        </p:spPr>
        <p:txBody>
          <a:bodyPr>
            <a:normAutofit/>
          </a:bodyPr>
          <a:lstStyle/>
          <a:p>
            <a:r>
              <a:rPr lang="en-US" sz="3600" dirty="0" smtClean="0"/>
              <a:t>Notes</a:t>
            </a:r>
            <a:endParaRPr lang="en-US" sz="3600" dirty="0"/>
          </a:p>
        </p:txBody>
      </p:sp>
      <p:sp>
        <p:nvSpPr>
          <p:cNvPr id="3" name="Content Placeholder 2"/>
          <p:cNvSpPr>
            <a:spLocks noGrp="1"/>
          </p:cNvSpPr>
          <p:nvPr>
            <p:ph type="body" idx="1"/>
          </p:nvPr>
        </p:nvSpPr>
        <p:spPr>
          <a:xfrm>
            <a:off x="0" y="914400"/>
            <a:ext cx="9144000" cy="5257800"/>
          </a:xfrm>
        </p:spPr>
        <p:txBody>
          <a:bodyPr>
            <a:normAutofit/>
          </a:bodyPr>
          <a:lstStyle/>
          <a:p>
            <a:r>
              <a:rPr lang="en-US" sz="2200" dirty="0" smtClean="0"/>
              <a:t>Flashing LEDs and/or writing information to the serial monitor (window) lets the sketch tell observers what it is up to – the latter only works when you are attached to a computer with a screen so the former method is more likely for </a:t>
            </a:r>
            <a:r>
              <a:rPr lang="en-US" sz="2200" dirty="0" smtClean="0"/>
              <a:t>in-flight</a:t>
            </a:r>
            <a:r>
              <a:rPr lang="en-US" sz="2200" dirty="0" smtClean="0"/>
              <a:t> </a:t>
            </a:r>
            <a:r>
              <a:rPr lang="en-US" sz="2200" dirty="0" smtClean="0"/>
              <a:t>implementation</a:t>
            </a:r>
          </a:p>
          <a:p>
            <a:r>
              <a:rPr lang="en-US" sz="2200" dirty="0" smtClean="0"/>
              <a:t>Digital pins can be set to </a:t>
            </a:r>
            <a:r>
              <a:rPr lang="en-US" sz="2200" dirty="0" smtClean="0">
                <a:latin typeface="Courier New" panose="02070309020205020404" pitchFamily="49" charset="0"/>
                <a:cs typeface="Courier New" panose="02070309020205020404" pitchFamily="49" charset="0"/>
              </a:rPr>
              <a:t>OUTPUT</a:t>
            </a:r>
            <a:r>
              <a:rPr lang="en-US" sz="2200" dirty="0" smtClean="0"/>
              <a:t> mode, after which you can send them digital values (just </a:t>
            </a:r>
            <a:r>
              <a:rPr lang="en-US" sz="2200" dirty="0" smtClean="0">
                <a:latin typeface="Courier New" panose="02070309020205020404" pitchFamily="49" charset="0"/>
                <a:cs typeface="Courier New" panose="02070309020205020404" pitchFamily="49" charset="0"/>
              </a:rPr>
              <a:t>HIGH</a:t>
            </a:r>
            <a:r>
              <a:rPr lang="en-US" sz="2200" dirty="0" smtClean="0"/>
              <a:t> or </a:t>
            </a:r>
            <a:r>
              <a:rPr lang="en-US" sz="2200" dirty="0" smtClean="0">
                <a:latin typeface="Courier New" panose="02070309020205020404" pitchFamily="49" charset="0"/>
                <a:cs typeface="Courier New" panose="02070309020205020404" pitchFamily="49" charset="0"/>
              </a:rPr>
              <a:t>LOW</a:t>
            </a:r>
            <a:r>
              <a:rPr lang="en-US" sz="2200" dirty="0" smtClean="0"/>
              <a:t>) with </a:t>
            </a:r>
            <a:r>
              <a:rPr lang="en-US" sz="2200" dirty="0" err="1" smtClean="0">
                <a:latin typeface="Courier New" panose="02070309020205020404" pitchFamily="49" charset="0"/>
                <a:cs typeface="Courier New" panose="02070309020205020404" pitchFamily="49" charset="0"/>
              </a:rPr>
              <a:t>digitalWrite</a:t>
            </a:r>
            <a:r>
              <a:rPr lang="en-US" sz="2200" dirty="0"/>
              <a:t> </a:t>
            </a:r>
            <a:r>
              <a:rPr lang="en-US" sz="2200" dirty="0" smtClean="0"/>
              <a:t>or else more-continuous analog values (from </a:t>
            </a:r>
            <a:r>
              <a:rPr lang="en-US" sz="2200" dirty="0" smtClean="0">
                <a:latin typeface="Courier New" panose="02070309020205020404" pitchFamily="49" charset="0"/>
                <a:cs typeface="Courier New" panose="02070309020205020404" pitchFamily="49" charset="0"/>
              </a:rPr>
              <a:t>0</a:t>
            </a:r>
            <a:r>
              <a:rPr lang="en-US" sz="2200" dirty="0" smtClean="0"/>
              <a:t> to </a:t>
            </a:r>
            <a:r>
              <a:rPr lang="en-US" sz="2200" dirty="0" smtClean="0">
                <a:latin typeface="Courier New" panose="02070309020205020404" pitchFamily="49" charset="0"/>
                <a:cs typeface="Courier New" panose="02070309020205020404" pitchFamily="49" charset="0"/>
              </a:rPr>
              <a:t>255</a:t>
            </a:r>
            <a:r>
              <a:rPr lang="en-US" sz="2200" dirty="0" smtClean="0"/>
              <a:t>) with </a:t>
            </a:r>
            <a:r>
              <a:rPr lang="en-US" sz="2200" dirty="0" err="1" smtClean="0">
                <a:latin typeface="Courier New" panose="02070309020205020404" pitchFamily="49" charset="0"/>
                <a:cs typeface="Courier New" panose="02070309020205020404" pitchFamily="49" charset="0"/>
              </a:rPr>
              <a:t>analogWrite</a:t>
            </a:r>
            <a:r>
              <a:rPr lang="en-US" sz="2200" dirty="0" smtClean="0"/>
              <a:t> – the latter still sets them just </a:t>
            </a:r>
            <a:r>
              <a:rPr lang="en-US" sz="2200" dirty="0" smtClean="0">
                <a:latin typeface="Courier New" panose="02070309020205020404" pitchFamily="49" charset="0"/>
                <a:cs typeface="Courier New" panose="02070309020205020404" pitchFamily="49" charset="0"/>
              </a:rPr>
              <a:t>HIGH</a:t>
            </a:r>
            <a:r>
              <a:rPr lang="en-US" sz="2200" dirty="0" smtClean="0"/>
              <a:t> or </a:t>
            </a:r>
            <a:r>
              <a:rPr lang="en-US" sz="2200" dirty="0" smtClean="0">
                <a:latin typeface="Courier New" panose="02070309020205020404" pitchFamily="49" charset="0"/>
                <a:cs typeface="Courier New" panose="02070309020205020404" pitchFamily="49" charset="0"/>
              </a:rPr>
              <a:t>LOW</a:t>
            </a:r>
            <a:r>
              <a:rPr lang="en-US" sz="2200" dirty="0" smtClean="0"/>
              <a:t>, but does so only some fraction of the time which makes some devices think the output voltage is somewhere between </a:t>
            </a:r>
            <a:r>
              <a:rPr lang="en-US" sz="2200" dirty="0" smtClean="0">
                <a:latin typeface="Courier New" panose="02070309020205020404" pitchFamily="49" charset="0"/>
                <a:cs typeface="Courier New" panose="02070309020205020404" pitchFamily="49" charset="0"/>
              </a:rPr>
              <a:t>HIGH</a:t>
            </a:r>
            <a:r>
              <a:rPr lang="en-US" sz="2200" dirty="0" smtClean="0"/>
              <a:t> (</a:t>
            </a:r>
            <a:r>
              <a:rPr lang="en-US" sz="2200" dirty="0" smtClean="0">
                <a:latin typeface="Courier New" panose="02070309020205020404" pitchFamily="49" charset="0"/>
                <a:cs typeface="Courier New" panose="02070309020205020404" pitchFamily="49" charset="0"/>
              </a:rPr>
              <a:t>5</a:t>
            </a:r>
            <a:r>
              <a:rPr lang="en-US" sz="2200" dirty="0" smtClean="0"/>
              <a:t> Volts) and </a:t>
            </a:r>
            <a:r>
              <a:rPr lang="en-US" sz="2200" dirty="0" smtClean="0">
                <a:latin typeface="Courier New" panose="02070309020205020404" pitchFamily="49" charset="0"/>
                <a:cs typeface="Courier New" panose="02070309020205020404" pitchFamily="49" charset="0"/>
              </a:rPr>
              <a:t>LOW</a:t>
            </a:r>
            <a:r>
              <a:rPr lang="en-US" sz="2200" dirty="0" smtClean="0"/>
              <a:t> (</a:t>
            </a:r>
            <a:r>
              <a:rPr lang="en-US" sz="2200" dirty="0" smtClean="0">
                <a:latin typeface="Courier New" panose="02070309020205020404" pitchFamily="49" charset="0"/>
                <a:cs typeface="Courier New" panose="02070309020205020404" pitchFamily="49" charset="0"/>
              </a:rPr>
              <a:t>0</a:t>
            </a:r>
            <a:r>
              <a:rPr lang="en-US" sz="2200" dirty="0" smtClean="0"/>
              <a:t> Volts) </a:t>
            </a:r>
          </a:p>
          <a:p>
            <a:r>
              <a:rPr lang="en-US" sz="2200" dirty="0" err="1" smtClean="0"/>
              <a:t>Fritzing</a:t>
            </a:r>
            <a:r>
              <a:rPr lang="en-US" sz="2200" dirty="0" smtClean="0"/>
              <a:t> (free download): breadboard view (fairly realistic) vs circuit diagram (AKA schematic)</a:t>
            </a:r>
          </a:p>
          <a:p>
            <a:endParaRPr lang="en-US" sz="2200" dirty="0" smtClean="0"/>
          </a:p>
        </p:txBody>
      </p:sp>
    </p:spTree>
    <p:extLst>
      <p:ext uri="{BB962C8B-B14F-4D97-AF65-F5344CB8AC3E}">
        <p14:creationId xmlns:p14="http://schemas.microsoft.com/office/powerpoint/2010/main" val="298567991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fontScale="90000"/>
          </a:bodyPr>
          <a:lstStyle/>
          <a:p>
            <a:r>
              <a:rPr lang="en-US" sz="3600" dirty="0" smtClean="0"/>
              <a:t>A “breadboard view” looks fairly realistic</a:t>
            </a:r>
            <a:endParaRPr lang="en-US" sz="3600" dirty="0"/>
          </a:p>
        </p:txBody>
      </p:sp>
      <p:pic>
        <p:nvPicPr>
          <p:cNvPr id="1026"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307" t="17271" r="29215" b="17390"/>
          <a:stretch/>
        </p:blipFill>
        <p:spPr bwMode="auto">
          <a:xfrm>
            <a:off x="1066800" y="1981200"/>
            <a:ext cx="6894285" cy="397691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960476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a:bodyPr>
          <a:lstStyle/>
          <a:p>
            <a:r>
              <a:rPr lang="en-US" sz="3600" dirty="0" smtClean="0"/>
              <a:t>A circuit diagram (AKA schematic)</a:t>
            </a:r>
            <a:endParaRPr lang="en-US" sz="3600" dirty="0"/>
          </a:p>
        </p:txBody>
      </p:sp>
      <p:pic>
        <p:nvPicPr>
          <p:cNvPr id="2050"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153" t="14582" r="43776" b="15250"/>
          <a:stretch/>
        </p:blipFill>
        <p:spPr bwMode="auto">
          <a:xfrm>
            <a:off x="1676400" y="1219200"/>
            <a:ext cx="5544457" cy="48187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4278621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fontScale="90000"/>
          </a:bodyPr>
          <a:lstStyle/>
          <a:p>
            <a:r>
              <a:rPr lang="en-US" sz="3600" dirty="0" smtClean="0"/>
              <a:t>Typical wiring of a powered analog sensor</a:t>
            </a:r>
            <a:endParaRPr lang="en-US" sz="3600" dirty="0"/>
          </a:p>
        </p:txBody>
      </p:sp>
      <p:pic>
        <p:nvPicPr>
          <p:cNvPr id="3075" name="Picture 3"/>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2019" t="13737" r="28207" b="15673"/>
          <a:stretch/>
        </p:blipFill>
        <p:spPr bwMode="auto">
          <a:xfrm>
            <a:off x="990600" y="1219200"/>
            <a:ext cx="7024914" cy="484777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59528028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8600"/>
            <a:ext cx="8229600" cy="1143000"/>
          </a:xfrm>
        </p:spPr>
        <p:txBody>
          <a:bodyPr>
            <a:normAutofit fontScale="90000"/>
          </a:bodyPr>
          <a:lstStyle/>
          <a:p>
            <a:r>
              <a:rPr lang="en-US" sz="3600" dirty="0" smtClean="0"/>
              <a:t>Note the utility of </a:t>
            </a:r>
            <a:r>
              <a:rPr lang="en-US" sz="3600" dirty="0" smtClean="0"/>
              <a:t>having breadboards with “power rails” running down their sides.</a:t>
            </a:r>
            <a:endParaRPr lang="en-US" sz="3600" dirty="0"/>
          </a:p>
        </p:txBody>
      </p:sp>
      <p:pic>
        <p:nvPicPr>
          <p:cNvPr id="4098"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874" t="15006" r="27918" b="15462"/>
          <a:stretch/>
        </p:blipFill>
        <p:spPr bwMode="auto">
          <a:xfrm>
            <a:off x="1219201" y="1309899"/>
            <a:ext cx="6934200" cy="46845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682449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	</a:t>
            </a:r>
            <a:endParaRPr lang="en-US" dirty="0"/>
          </a:p>
        </p:txBody>
      </p:sp>
      <p:sp>
        <p:nvSpPr>
          <p:cNvPr id="3" name="Text Placeholder 2"/>
          <p:cNvSpPr>
            <a:spLocks noGrp="1"/>
          </p:cNvSpPr>
          <p:nvPr>
            <p:ph type="body" idx="1"/>
          </p:nvPr>
        </p:nvSpPr>
        <p:spPr>
          <a:xfrm>
            <a:off x="228600" y="1219200"/>
            <a:ext cx="8610600" cy="4876800"/>
          </a:xfrm>
        </p:spPr>
        <p:txBody>
          <a:bodyPr>
            <a:normAutofit fontScale="92500" lnSpcReduction="20000"/>
          </a:bodyPr>
          <a:lstStyle/>
          <a:p>
            <a:r>
              <a:rPr lang="en-US" dirty="0" smtClean="0"/>
              <a:t> This </a:t>
            </a:r>
            <a:r>
              <a:rPr lang="en-US" dirty="0" smtClean="0"/>
              <a:t>has only been a brief intro, things can get a lot more complicated!</a:t>
            </a:r>
          </a:p>
          <a:p>
            <a:r>
              <a:rPr lang="en-US" dirty="0" smtClean="0"/>
              <a:t> Look on-line </a:t>
            </a:r>
            <a:r>
              <a:rPr lang="en-US" dirty="0" smtClean="0"/>
              <a:t>for help with advanced projects, weird things (pin conflicts, voltage issues, software bugs, etc) can happen pretty </a:t>
            </a:r>
            <a:r>
              <a:rPr lang="en-US" dirty="0" smtClean="0"/>
              <a:t>easily.</a:t>
            </a:r>
            <a:endParaRPr lang="en-US" dirty="0" smtClean="0"/>
          </a:p>
          <a:p>
            <a:r>
              <a:rPr lang="en-US" dirty="0" smtClean="0"/>
              <a:t> Also </a:t>
            </a:r>
            <a:r>
              <a:rPr lang="en-US" dirty="0" smtClean="0"/>
              <a:t>keep in mind how much power you are drawing- you can drain individual 9V batteries quickly- use more in parallel to provide enough current for a long run </a:t>
            </a:r>
            <a:r>
              <a:rPr lang="en-US" dirty="0" smtClean="0"/>
              <a:t>time.</a:t>
            </a:r>
            <a:endParaRPr lang="en-US" dirty="0" smtClean="0"/>
          </a:p>
          <a:p>
            <a:r>
              <a:rPr lang="en-US" dirty="0" smtClean="0"/>
              <a:t> Research </a:t>
            </a:r>
            <a:r>
              <a:rPr lang="en-US" dirty="0" smtClean="0"/>
              <a:t>and think through projects before building. A good plan can solve many problems before they </a:t>
            </a:r>
            <a:r>
              <a:rPr lang="en-US" dirty="0" smtClean="0"/>
              <a:t>occur.</a:t>
            </a:r>
            <a:endParaRPr lang="en-US" dirty="0" smtClean="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Additional</a:t>
            </a:r>
            <a:r>
              <a:rPr lang="en-US" dirty="0" smtClean="0"/>
              <a:t> </a:t>
            </a:r>
            <a:r>
              <a:rPr lang="en-US" dirty="0" smtClean="0"/>
              <a:t>resources</a:t>
            </a:r>
            <a:endParaRPr lang="en-US" dirty="0"/>
          </a:p>
        </p:txBody>
      </p:sp>
      <p:sp>
        <p:nvSpPr>
          <p:cNvPr id="3" name="Content Placeholder 2"/>
          <p:cNvSpPr>
            <a:spLocks noGrp="1"/>
          </p:cNvSpPr>
          <p:nvPr>
            <p:ph type="body" idx="1"/>
          </p:nvPr>
        </p:nvSpPr>
        <p:spPr>
          <a:xfrm>
            <a:off x="304800" y="1371600"/>
            <a:ext cx="8458200" cy="4648199"/>
          </a:xfrm>
        </p:spPr>
        <p:txBody>
          <a:bodyPr>
            <a:normAutofit fontScale="85000" lnSpcReduction="20000"/>
          </a:bodyPr>
          <a:lstStyle/>
          <a:p>
            <a:r>
              <a:rPr lang="en-US" dirty="0" smtClean="0">
                <a:hlinkClick r:id="rId3"/>
              </a:rPr>
              <a:t>https://learn.adafruit.com</a:t>
            </a:r>
            <a:endParaRPr lang="en-US" dirty="0" smtClean="0"/>
          </a:p>
          <a:p>
            <a:pPr lvl="1"/>
            <a:r>
              <a:rPr lang="en-US" dirty="0" err="1" smtClean="0"/>
              <a:t>Adafruit</a:t>
            </a:r>
            <a:r>
              <a:rPr lang="en-US" dirty="0" smtClean="0"/>
              <a:t> makes many shields and sensors, and they have tutorials for almost everything they carry</a:t>
            </a:r>
          </a:p>
          <a:p>
            <a:r>
              <a:rPr lang="en-US" dirty="0" smtClean="0">
                <a:hlinkClick r:id="rId4"/>
              </a:rPr>
              <a:t>http://www.arduinoclassroom.com/index.php/arduino-101</a:t>
            </a:r>
            <a:endParaRPr lang="en-US" dirty="0" smtClean="0"/>
          </a:p>
          <a:p>
            <a:pPr lvl="1"/>
            <a:r>
              <a:rPr lang="en-US" dirty="0" err="1" smtClean="0"/>
              <a:t>Arduino</a:t>
            </a:r>
            <a:r>
              <a:rPr lang="en-US" dirty="0" smtClean="0"/>
              <a:t> Classroom is currently doing an intro series on </a:t>
            </a:r>
            <a:r>
              <a:rPr lang="en-US" dirty="0" err="1" smtClean="0"/>
              <a:t>Arduinos</a:t>
            </a:r>
            <a:r>
              <a:rPr lang="en-US" dirty="0" smtClean="0"/>
              <a:t>. Check it for updates and more topics in the future</a:t>
            </a:r>
          </a:p>
          <a:p>
            <a:r>
              <a:rPr lang="en-US" dirty="0" smtClean="0">
                <a:hlinkClick r:id="rId5"/>
              </a:rPr>
              <a:t>http://playground.arduino.cc/</a:t>
            </a:r>
            <a:endParaRPr lang="en-US" dirty="0" smtClean="0"/>
          </a:p>
          <a:p>
            <a:pPr lvl="1"/>
            <a:r>
              <a:rPr lang="en-US" dirty="0" err="1" smtClean="0"/>
              <a:t>Arduino</a:t>
            </a:r>
            <a:r>
              <a:rPr lang="en-US" dirty="0" smtClean="0"/>
              <a:t> playground is the wiki run by the </a:t>
            </a:r>
            <a:r>
              <a:rPr lang="en-US" dirty="0" err="1" smtClean="0"/>
              <a:t>Arduino</a:t>
            </a:r>
            <a:r>
              <a:rPr lang="en-US" dirty="0" smtClean="0"/>
              <a:t> company for its products. There is a lot of helpful information on almost everything imaginable here.</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304800"/>
            <a:ext cx="8229600" cy="1143000"/>
          </a:xfrm>
        </p:spPr>
        <p:txBody>
          <a:bodyPr/>
          <a:lstStyle/>
          <a:p>
            <a:r>
              <a:rPr lang="en-US" dirty="0" smtClean="0"/>
              <a:t>Arduino Uno</a:t>
            </a:r>
            <a:endParaRPr lang="en-US" dirty="0"/>
          </a:p>
        </p:txBody>
      </p:sp>
      <p:pic>
        <p:nvPicPr>
          <p:cNvPr id="4" name="Content Placeholder 3" descr="ArduinoUno_R3_Front.jpg"/>
          <p:cNvPicPr>
            <a:picLocks noGrp="1" noChangeAspect="1"/>
          </p:cNvPicPr>
          <p:nvPr>
            <p:ph idx="4294967295"/>
          </p:nvPr>
        </p:nvPicPr>
        <p:blipFill>
          <a:blip r:embed="rId2" cstate="print"/>
          <a:stretch>
            <a:fillRect/>
          </a:stretch>
        </p:blipFill>
        <p:spPr>
          <a:xfrm>
            <a:off x="1143000" y="1905000"/>
            <a:ext cx="6350000" cy="4389437"/>
          </a:xfrm>
        </p:spPr>
      </p:pic>
      <p:cxnSp>
        <p:nvCxnSpPr>
          <p:cNvPr id="6" name="Straight Connector 5"/>
          <p:cNvCxnSpPr>
            <a:stCxn id="7" idx="2"/>
          </p:cNvCxnSpPr>
          <p:nvPr/>
        </p:nvCxnSpPr>
        <p:spPr>
          <a:xfrm>
            <a:off x="838200" y="2475131"/>
            <a:ext cx="1219200" cy="877669"/>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sp>
        <p:nvSpPr>
          <p:cNvPr id="7" name="TextBox 6"/>
          <p:cNvSpPr txBox="1"/>
          <p:nvPr/>
        </p:nvSpPr>
        <p:spPr>
          <a:xfrm>
            <a:off x="152400" y="1828800"/>
            <a:ext cx="1371600" cy="646331"/>
          </a:xfrm>
          <a:prstGeom prst="rect">
            <a:avLst/>
          </a:prstGeom>
          <a:noFill/>
        </p:spPr>
        <p:txBody>
          <a:bodyPr wrap="square" rtlCol="0">
            <a:spAutoFit/>
          </a:bodyPr>
          <a:lstStyle/>
          <a:p>
            <a:r>
              <a:rPr lang="en-US" dirty="0" smtClean="0"/>
              <a:t>USB Connector</a:t>
            </a:r>
            <a:endParaRPr lang="en-US" dirty="0"/>
          </a:p>
        </p:txBody>
      </p:sp>
      <p:cxnSp>
        <p:nvCxnSpPr>
          <p:cNvPr id="9" name="Straight Connector 8"/>
          <p:cNvCxnSpPr>
            <a:stCxn id="19" idx="1"/>
          </p:cNvCxnSpPr>
          <p:nvPr/>
        </p:nvCxnSpPr>
        <p:spPr>
          <a:xfrm flipH="1">
            <a:off x="6781800" y="5338465"/>
            <a:ext cx="1295400" cy="833735"/>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cxnSp>
        <p:nvCxnSpPr>
          <p:cNvPr id="10" name="Straight Connector 9"/>
          <p:cNvCxnSpPr/>
          <p:nvPr/>
        </p:nvCxnSpPr>
        <p:spPr>
          <a:xfrm flipV="1">
            <a:off x="990600" y="6248400"/>
            <a:ext cx="4114800" cy="228600"/>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cxnSp>
        <p:nvCxnSpPr>
          <p:cNvPr id="11" name="Straight Connector 10"/>
          <p:cNvCxnSpPr/>
          <p:nvPr/>
        </p:nvCxnSpPr>
        <p:spPr>
          <a:xfrm>
            <a:off x="1371600" y="5181600"/>
            <a:ext cx="914400" cy="457200"/>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sp>
        <p:nvSpPr>
          <p:cNvPr id="15" name="TextBox 14"/>
          <p:cNvSpPr txBox="1"/>
          <p:nvPr/>
        </p:nvSpPr>
        <p:spPr>
          <a:xfrm>
            <a:off x="152400" y="4572000"/>
            <a:ext cx="1295400" cy="646331"/>
          </a:xfrm>
          <a:prstGeom prst="rect">
            <a:avLst/>
          </a:prstGeom>
          <a:noFill/>
        </p:spPr>
        <p:txBody>
          <a:bodyPr wrap="square" rtlCol="0">
            <a:spAutoFit/>
          </a:bodyPr>
          <a:lstStyle/>
          <a:p>
            <a:r>
              <a:rPr lang="en-US" dirty="0" smtClean="0"/>
              <a:t>Battery Connector</a:t>
            </a:r>
            <a:endParaRPr lang="en-US" dirty="0"/>
          </a:p>
        </p:txBody>
      </p:sp>
      <p:sp>
        <p:nvSpPr>
          <p:cNvPr id="17" name="TextBox 16"/>
          <p:cNvSpPr txBox="1"/>
          <p:nvPr/>
        </p:nvSpPr>
        <p:spPr>
          <a:xfrm>
            <a:off x="152400" y="6096000"/>
            <a:ext cx="1219200" cy="646331"/>
          </a:xfrm>
          <a:prstGeom prst="rect">
            <a:avLst/>
          </a:prstGeom>
          <a:noFill/>
        </p:spPr>
        <p:txBody>
          <a:bodyPr wrap="square" rtlCol="0">
            <a:spAutoFit/>
          </a:bodyPr>
          <a:lstStyle/>
          <a:p>
            <a:r>
              <a:rPr lang="en-US" dirty="0" smtClean="0">
                <a:solidFill>
                  <a:schemeClr val="bg1"/>
                </a:solidFill>
              </a:rPr>
              <a:t>Power Pins</a:t>
            </a:r>
            <a:endParaRPr lang="en-US" dirty="0">
              <a:solidFill>
                <a:schemeClr val="bg1"/>
              </a:solidFill>
            </a:endParaRPr>
          </a:p>
        </p:txBody>
      </p:sp>
      <p:sp>
        <p:nvSpPr>
          <p:cNvPr id="19" name="TextBox 18"/>
          <p:cNvSpPr txBox="1"/>
          <p:nvPr/>
        </p:nvSpPr>
        <p:spPr>
          <a:xfrm>
            <a:off x="8077200" y="4876800"/>
            <a:ext cx="914400" cy="923330"/>
          </a:xfrm>
          <a:prstGeom prst="rect">
            <a:avLst/>
          </a:prstGeom>
          <a:noFill/>
        </p:spPr>
        <p:txBody>
          <a:bodyPr wrap="square" rtlCol="0">
            <a:spAutoFit/>
          </a:bodyPr>
          <a:lstStyle/>
          <a:p>
            <a:r>
              <a:rPr lang="en-US" dirty="0" smtClean="0"/>
              <a:t>Analog</a:t>
            </a:r>
          </a:p>
          <a:p>
            <a:r>
              <a:rPr lang="en-US" dirty="0" smtClean="0"/>
              <a:t>(Input) Pins</a:t>
            </a:r>
            <a:endParaRPr lang="en-US" dirty="0"/>
          </a:p>
        </p:txBody>
      </p:sp>
      <p:cxnSp>
        <p:nvCxnSpPr>
          <p:cNvPr id="22" name="Straight Connector 21"/>
          <p:cNvCxnSpPr>
            <a:stCxn id="23" idx="1"/>
          </p:cNvCxnSpPr>
          <p:nvPr/>
        </p:nvCxnSpPr>
        <p:spPr>
          <a:xfrm flipH="1">
            <a:off x="6019800" y="1452265"/>
            <a:ext cx="1219200" cy="662969"/>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sp>
        <p:nvSpPr>
          <p:cNvPr id="23" name="TextBox 22"/>
          <p:cNvSpPr txBox="1"/>
          <p:nvPr/>
        </p:nvSpPr>
        <p:spPr>
          <a:xfrm>
            <a:off x="7239000" y="990600"/>
            <a:ext cx="1752600" cy="923330"/>
          </a:xfrm>
          <a:prstGeom prst="rect">
            <a:avLst/>
          </a:prstGeom>
          <a:noFill/>
        </p:spPr>
        <p:txBody>
          <a:bodyPr wrap="square" rtlCol="0">
            <a:spAutoFit/>
          </a:bodyPr>
          <a:lstStyle/>
          <a:p>
            <a:r>
              <a:rPr lang="en-US" dirty="0" smtClean="0"/>
              <a:t>Digital</a:t>
            </a:r>
          </a:p>
          <a:p>
            <a:r>
              <a:rPr lang="en-US" dirty="0" smtClean="0"/>
              <a:t>(Input/Output) Pins</a:t>
            </a:r>
            <a:endParaRPr 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10319" t="15777" r="9459" b="4396"/>
          <a:stretch/>
        </p:blipFill>
        <p:spPr bwMode="auto">
          <a:xfrm>
            <a:off x="830107" y="1600200"/>
            <a:ext cx="7475693" cy="5257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8" name="Title 1"/>
          <p:cNvSpPr>
            <a:spLocks noGrp="1"/>
          </p:cNvSpPr>
          <p:nvPr>
            <p:ph type="title"/>
          </p:nvPr>
        </p:nvSpPr>
        <p:spPr>
          <a:xfrm>
            <a:off x="533400" y="515112"/>
            <a:ext cx="8534400" cy="856488"/>
          </a:xfrm>
        </p:spPr>
        <p:txBody>
          <a:bodyPr>
            <a:normAutofit fontScale="90000"/>
          </a:bodyPr>
          <a:lstStyle/>
          <a:p>
            <a:r>
              <a:rPr lang="en-US" dirty="0" smtClean="0"/>
              <a:t>Arduino Uno – more details (Ref. 2)</a:t>
            </a:r>
            <a:endParaRPr lang="en-US" dirty="0"/>
          </a:p>
        </p:txBody>
      </p:sp>
    </p:spTree>
    <p:extLst>
      <p:ext uri="{BB962C8B-B14F-4D97-AF65-F5344CB8AC3E}">
        <p14:creationId xmlns:p14="http://schemas.microsoft.com/office/powerpoint/2010/main" val="219421671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28600"/>
            <a:ext cx="8229600" cy="1143000"/>
          </a:xfrm>
        </p:spPr>
        <p:txBody>
          <a:bodyPr>
            <a:normAutofit fontScale="90000"/>
          </a:bodyPr>
          <a:lstStyle/>
          <a:p>
            <a:r>
              <a:rPr lang="en-US" dirty="0" smtClean="0"/>
              <a:t>Arduino Mega</a:t>
            </a:r>
            <a:r>
              <a:rPr lang="en-US" sz="3600" dirty="0" smtClean="0"/>
              <a:t> – Larger, more pins</a:t>
            </a:r>
            <a:br>
              <a:rPr lang="en-US" sz="3600" dirty="0" smtClean="0"/>
            </a:br>
            <a:r>
              <a:rPr lang="en-US" sz="3600" dirty="0" smtClean="0"/>
              <a:t>(we won’t be using this today)</a:t>
            </a:r>
            <a:endParaRPr lang="en-US" sz="3600" dirty="0"/>
          </a:p>
        </p:txBody>
      </p:sp>
      <p:pic>
        <p:nvPicPr>
          <p:cNvPr id="4" name="Content Placeholder 3" descr="ArduinoMega2560_R3_Front.jpg"/>
          <p:cNvPicPr>
            <a:picLocks noGrp="1" noChangeAspect="1"/>
          </p:cNvPicPr>
          <p:nvPr>
            <p:ph idx="4294967295"/>
          </p:nvPr>
        </p:nvPicPr>
        <p:blipFill>
          <a:blip r:embed="rId2" cstate="print"/>
          <a:stretch>
            <a:fillRect/>
          </a:stretch>
        </p:blipFill>
        <p:spPr>
          <a:xfrm>
            <a:off x="304800" y="2133600"/>
            <a:ext cx="8229600" cy="3998913"/>
          </a:xfrm>
        </p:spPr>
      </p:pic>
      <p:cxnSp>
        <p:nvCxnSpPr>
          <p:cNvPr id="5" name="Straight Connector 4"/>
          <p:cNvCxnSpPr>
            <a:stCxn id="6" idx="2"/>
          </p:cNvCxnSpPr>
          <p:nvPr/>
        </p:nvCxnSpPr>
        <p:spPr>
          <a:xfrm>
            <a:off x="838200" y="2322731"/>
            <a:ext cx="0" cy="877669"/>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sp>
        <p:nvSpPr>
          <p:cNvPr id="6" name="TextBox 5"/>
          <p:cNvSpPr txBox="1"/>
          <p:nvPr/>
        </p:nvSpPr>
        <p:spPr>
          <a:xfrm>
            <a:off x="152400" y="1676400"/>
            <a:ext cx="1371600" cy="646331"/>
          </a:xfrm>
          <a:prstGeom prst="rect">
            <a:avLst/>
          </a:prstGeom>
          <a:noFill/>
        </p:spPr>
        <p:txBody>
          <a:bodyPr wrap="square" rtlCol="0">
            <a:spAutoFit/>
          </a:bodyPr>
          <a:lstStyle/>
          <a:p>
            <a:r>
              <a:rPr lang="en-US" dirty="0" smtClean="0"/>
              <a:t>USB Connector</a:t>
            </a:r>
            <a:endParaRPr lang="en-US" dirty="0"/>
          </a:p>
        </p:txBody>
      </p:sp>
      <p:cxnSp>
        <p:nvCxnSpPr>
          <p:cNvPr id="7" name="Straight Connector 6"/>
          <p:cNvCxnSpPr>
            <a:stCxn id="12" idx="3"/>
          </p:cNvCxnSpPr>
          <p:nvPr/>
        </p:nvCxnSpPr>
        <p:spPr>
          <a:xfrm flipV="1">
            <a:off x="5562600" y="6096000"/>
            <a:ext cx="533400" cy="323166"/>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cxnSp>
        <p:nvCxnSpPr>
          <p:cNvPr id="8" name="Straight Connector 7"/>
          <p:cNvCxnSpPr/>
          <p:nvPr/>
        </p:nvCxnSpPr>
        <p:spPr>
          <a:xfrm flipV="1">
            <a:off x="990600" y="6019800"/>
            <a:ext cx="2895600" cy="304800"/>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cxnSp>
        <p:nvCxnSpPr>
          <p:cNvPr id="9" name="Straight Connector 8"/>
          <p:cNvCxnSpPr/>
          <p:nvPr/>
        </p:nvCxnSpPr>
        <p:spPr>
          <a:xfrm>
            <a:off x="609600" y="5029200"/>
            <a:ext cx="914400" cy="457200"/>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sp>
        <p:nvSpPr>
          <p:cNvPr id="10" name="TextBox 9"/>
          <p:cNvSpPr txBox="1"/>
          <p:nvPr/>
        </p:nvSpPr>
        <p:spPr>
          <a:xfrm>
            <a:off x="0" y="4343400"/>
            <a:ext cx="1295400" cy="646331"/>
          </a:xfrm>
          <a:prstGeom prst="rect">
            <a:avLst/>
          </a:prstGeom>
          <a:noFill/>
        </p:spPr>
        <p:txBody>
          <a:bodyPr wrap="square" rtlCol="0">
            <a:spAutoFit/>
          </a:bodyPr>
          <a:lstStyle/>
          <a:p>
            <a:r>
              <a:rPr lang="en-US" dirty="0" smtClean="0"/>
              <a:t>Battery Connector</a:t>
            </a:r>
            <a:endParaRPr lang="en-US" dirty="0"/>
          </a:p>
        </p:txBody>
      </p:sp>
      <p:sp>
        <p:nvSpPr>
          <p:cNvPr id="11" name="TextBox 10"/>
          <p:cNvSpPr txBox="1"/>
          <p:nvPr/>
        </p:nvSpPr>
        <p:spPr>
          <a:xfrm>
            <a:off x="152400" y="6096000"/>
            <a:ext cx="1219200" cy="646331"/>
          </a:xfrm>
          <a:prstGeom prst="rect">
            <a:avLst/>
          </a:prstGeom>
          <a:noFill/>
        </p:spPr>
        <p:txBody>
          <a:bodyPr wrap="square" rtlCol="0">
            <a:spAutoFit/>
          </a:bodyPr>
          <a:lstStyle/>
          <a:p>
            <a:r>
              <a:rPr lang="en-US" dirty="0" smtClean="0">
                <a:solidFill>
                  <a:schemeClr val="bg1"/>
                </a:solidFill>
              </a:rPr>
              <a:t>Power Pins</a:t>
            </a:r>
            <a:endParaRPr lang="en-US" dirty="0">
              <a:solidFill>
                <a:schemeClr val="bg1"/>
              </a:solidFill>
            </a:endParaRPr>
          </a:p>
        </p:txBody>
      </p:sp>
      <p:sp>
        <p:nvSpPr>
          <p:cNvPr id="12" name="TextBox 11"/>
          <p:cNvSpPr txBox="1"/>
          <p:nvPr/>
        </p:nvSpPr>
        <p:spPr>
          <a:xfrm>
            <a:off x="4648200" y="6096000"/>
            <a:ext cx="914400" cy="646331"/>
          </a:xfrm>
          <a:prstGeom prst="rect">
            <a:avLst/>
          </a:prstGeom>
          <a:noFill/>
        </p:spPr>
        <p:txBody>
          <a:bodyPr wrap="square" rtlCol="0">
            <a:spAutoFit/>
          </a:bodyPr>
          <a:lstStyle/>
          <a:p>
            <a:r>
              <a:rPr lang="en-US" dirty="0" smtClean="0">
                <a:solidFill>
                  <a:schemeClr val="bg1"/>
                </a:solidFill>
              </a:rPr>
              <a:t>Analog Pins</a:t>
            </a:r>
            <a:endParaRPr lang="en-US" dirty="0">
              <a:solidFill>
                <a:schemeClr val="bg1"/>
              </a:solidFill>
            </a:endParaRPr>
          </a:p>
        </p:txBody>
      </p:sp>
      <p:cxnSp>
        <p:nvCxnSpPr>
          <p:cNvPr id="13" name="Straight Connector 12"/>
          <p:cNvCxnSpPr>
            <a:stCxn id="14" idx="1"/>
          </p:cNvCxnSpPr>
          <p:nvPr/>
        </p:nvCxnSpPr>
        <p:spPr>
          <a:xfrm flipH="1">
            <a:off x="4648200" y="1872734"/>
            <a:ext cx="2667000" cy="489466"/>
          </a:xfrm>
          <a:prstGeom prst="line">
            <a:avLst/>
          </a:prstGeom>
          <a:ln w="15875">
            <a:solidFill>
              <a:srgbClr val="FF0000"/>
            </a:solidFill>
          </a:ln>
        </p:spPr>
        <p:style>
          <a:lnRef idx="1">
            <a:schemeClr val="accent3"/>
          </a:lnRef>
          <a:fillRef idx="0">
            <a:schemeClr val="accent3"/>
          </a:fillRef>
          <a:effectRef idx="0">
            <a:schemeClr val="accent3"/>
          </a:effectRef>
          <a:fontRef idx="minor">
            <a:schemeClr val="tx1"/>
          </a:fontRef>
        </p:style>
      </p:cxnSp>
      <p:sp>
        <p:nvSpPr>
          <p:cNvPr id="14" name="TextBox 13"/>
          <p:cNvSpPr txBox="1"/>
          <p:nvPr/>
        </p:nvSpPr>
        <p:spPr>
          <a:xfrm>
            <a:off x="7315200" y="1688068"/>
            <a:ext cx="1676400" cy="369332"/>
          </a:xfrm>
          <a:prstGeom prst="rect">
            <a:avLst/>
          </a:prstGeom>
          <a:noFill/>
        </p:spPr>
        <p:txBody>
          <a:bodyPr wrap="square" rtlCol="0">
            <a:spAutoFit/>
          </a:bodyPr>
          <a:lstStyle/>
          <a:p>
            <a:r>
              <a:rPr lang="en-US" dirty="0" smtClean="0"/>
              <a:t>Digital Pins</a:t>
            </a:r>
            <a:endParaRPr lang="en-US" dirty="0"/>
          </a:p>
        </p:txBody>
      </p:sp>
      <p:cxnSp>
        <p:nvCxnSpPr>
          <p:cNvPr id="19" name="Straight Connector 18"/>
          <p:cNvCxnSpPr/>
          <p:nvPr/>
        </p:nvCxnSpPr>
        <p:spPr>
          <a:xfrm>
            <a:off x="8077200" y="1981200"/>
            <a:ext cx="152400" cy="1611868"/>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924300" y="1698171"/>
            <a:ext cx="1447800" cy="369332"/>
          </a:xfrm>
          <a:prstGeom prst="rect">
            <a:avLst/>
          </a:prstGeom>
          <a:noFill/>
        </p:spPr>
        <p:txBody>
          <a:bodyPr wrap="square" rtlCol="0">
            <a:spAutoFit/>
          </a:bodyPr>
          <a:lstStyle/>
          <a:p>
            <a:r>
              <a:rPr lang="en-US" dirty="0" smtClean="0"/>
              <a:t>Serial Pins</a:t>
            </a:r>
            <a:endParaRPr lang="en-US" dirty="0"/>
          </a:p>
        </p:txBody>
      </p:sp>
      <p:cxnSp>
        <p:nvCxnSpPr>
          <p:cNvPr id="23" name="Straight Connector 22"/>
          <p:cNvCxnSpPr/>
          <p:nvPr/>
        </p:nvCxnSpPr>
        <p:spPr>
          <a:xfrm>
            <a:off x="5105400" y="1882837"/>
            <a:ext cx="1828800" cy="479363"/>
          </a:xfrm>
          <a:prstGeom prst="line">
            <a:avLst/>
          </a:prstGeom>
          <a:ln w="15875">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2624701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Arduino Mini</a:t>
            </a:r>
            <a:r>
              <a:rPr lang="en-US" sz="3200" dirty="0" smtClean="0"/>
              <a:t> (smaller)</a:t>
            </a:r>
            <a:endParaRPr lang="en-US" sz="3200" dirty="0"/>
          </a:p>
        </p:txBody>
      </p:sp>
      <p:sp>
        <p:nvSpPr>
          <p:cNvPr id="3" name="Text Placeholder 2"/>
          <p:cNvSpPr>
            <a:spLocks noGrp="1"/>
          </p:cNvSpPr>
          <p:nvPr>
            <p:ph type="body" idx="1"/>
          </p:nvPr>
        </p:nvSpPr>
        <p:spPr/>
        <p:txBody>
          <a:bodyPr/>
          <a:lstStyle/>
          <a:p>
            <a:endParaRPr lang="en-US" dirty="0"/>
          </a:p>
        </p:txBody>
      </p:sp>
      <p:pic>
        <p:nvPicPr>
          <p:cNvPr id="1026" name="Picture 2" descr="http://arduino.cc/en/uploads/Main/Mini05_front.jpg"/>
          <p:cNvPicPr>
            <a:picLocks noChangeAspect="1" noChangeArrowheads="1"/>
          </p:cNvPicPr>
          <p:nvPr/>
        </p:nvPicPr>
        <p:blipFill>
          <a:blip r:embed="rId2" cstate="print"/>
          <a:srcRect/>
          <a:stretch>
            <a:fillRect/>
          </a:stretch>
        </p:blipFill>
        <p:spPr bwMode="auto">
          <a:xfrm>
            <a:off x="762000" y="1371600"/>
            <a:ext cx="7784792" cy="4648200"/>
          </a:xfrm>
          <a:prstGeom prst="rect">
            <a:avLst/>
          </a:prstGeom>
          <a:noFill/>
        </p:spPr>
      </p:pic>
      <p:sp>
        <p:nvSpPr>
          <p:cNvPr id="5" name="TextBox 4"/>
          <p:cNvSpPr txBox="1"/>
          <p:nvPr/>
        </p:nvSpPr>
        <p:spPr>
          <a:xfrm>
            <a:off x="381000" y="914400"/>
            <a:ext cx="1447800" cy="369332"/>
          </a:xfrm>
          <a:prstGeom prst="rect">
            <a:avLst/>
          </a:prstGeom>
          <a:noFill/>
        </p:spPr>
        <p:txBody>
          <a:bodyPr wrap="square" rtlCol="0">
            <a:spAutoFit/>
          </a:bodyPr>
          <a:lstStyle/>
          <a:p>
            <a:r>
              <a:rPr lang="en-US" dirty="0" smtClean="0"/>
              <a:t>Digital Pins</a:t>
            </a:r>
            <a:endParaRPr lang="en-US" dirty="0"/>
          </a:p>
        </p:txBody>
      </p:sp>
      <p:cxnSp>
        <p:nvCxnSpPr>
          <p:cNvPr id="7" name="Straight Connector 6"/>
          <p:cNvCxnSpPr>
            <a:stCxn id="5" idx="3"/>
          </p:cNvCxnSpPr>
          <p:nvPr/>
        </p:nvCxnSpPr>
        <p:spPr>
          <a:xfrm>
            <a:off x="1828800" y="1099066"/>
            <a:ext cx="2133600" cy="126313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76200" y="3505200"/>
            <a:ext cx="1447800" cy="369332"/>
          </a:xfrm>
          <a:prstGeom prst="rect">
            <a:avLst/>
          </a:prstGeom>
          <a:noFill/>
        </p:spPr>
        <p:txBody>
          <a:bodyPr wrap="square" rtlCol="0">
            <a:spAutoFit/>
          </a:bodyPr>
          <a:lstStyle/>
          <a:p>
            <a:r>
              <a:rPr lang="en-US" dirty="0" smtClean="0"/>
              <a:t>Analog Pins</a:t>
            </a:r>
            <a:endParaRPr lang="en-US" dirty="0"/>
          </a:p>
        </p:txBody>
      </p:sp>
      <p:cxnSp>
        <p:nvCxnSpPr>
          <p:cNvPr id="11" name="Straight Connector 10"/>
          <p:cNvCxnSpPr>
            <a:stCxn id="9" idx="3"/>
          </p:cNvCxnSpPr>
          <p:nvPr/>
        </p:nvCxnSpPr>
        <p:spPr>
          <a:xfrm flipV="1">
            <a:off x="1524000" y="3200400"/>
            <a:ext cx="762000" cy="48946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a:stCxn id="9" idx="3"/>
          </p:cNvCxnSpPr>
          <p:nvPr/>
        </p:nvCxnSpPr>
        <p:spPr>
          <a:xfrm>
            <a:off x="1524000" y="3689866"/>
            <a:ext cx="2362200" cy="103453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010400" y="1447800"/>
            <a:ext cx="2133600" cy="369332"/>
          </a:xfrm>
          <a:prstGeom prst="rect">
            <a:avLst/>
          </a:prstGeom>
          <a:noFill/>
        </p:spPr>
        <p:txBody>
          <a:bodyPr wrap="square" rtlCol="0">
            <a:spAutoFit/>
          </a:bodyPr>
          <a:lstStyle/>
          <a:p>
            <a:r>
              <a:rPr lang="en-US" dirty="0" smtClean="0"/>
              <a:t>Serial Connectors</a:t>
            </a:r>
            <a:endParaRPr lang="en-US" dirty="0"/>
          </a:p>
        </p:txBody>
      </p:sp>
      <p:cxnSp>
        <p:nvCxnSpPr>
          <p:cNvPr id="16" name="Straight Connector 15"/>
          <p:cNvCxnSpPr>
            <a:stCxn id="14" idx="2"/>
          </p:cNvCxnSpPr>
          <p:nvPr/>
        </p:nvCxnSpPr>
        <p:spPr>
          <a:xfrm flipH="1">
            <a:off x="7086600" y="1817132"/>
            <a:ext cx="990600" cy="145946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7239000" y="5334000"/>
            <a:ext cx="1447800" cy="369332"/>
          </a:xfrm>
          <a:prstGeom prst="rect">
            <a:avLst/>
          </a:prstGeom>
          <a:noFill/>
        </p:spPr>
        <p:txBody>
          <a:bodyPr wrap="square" rtlCol="0">
            <a:spAutoFit/>
          </a:bodyPr>
          <a:lstStyle/>
          <a:p>
            <a:r>
              <a:rPr lang="en-US" dirty="0" smtClean="0"/>
              <a:t>Power Pins</a:t>
            </a:r>
            <a:endParaRPr lang="en-US" dirty="0"/>
          </a:p>
        </p:txBody>
      </p:sp>
      <p:cxnSp>
        <p:nvCxnSpPr>
          <p:cNvPr id="19" name="Straight Connector 18"/>
          <p:cNvCxnSpPr/>
          <p:nvPr/>
        </p:nvCxnSpPr>
        <p:spPr>
          <a:xfrm flipH="1" flipV="1">
            <a:off x="6858000" y="4800600"/>
            <a:ext cx="381000" cy="6858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a:spLocks noGrp="1"/>
          </p:cNvSpPr>
          <p:nvPr>
            <p:ph type="title"/>
          </p:nvPr>
        </p:nvSpPr>
        <p:spPr>
          <a:xfrm>
            <a:off x="381000" y="304800"/>
            <a:ext cx="8534400" cy="856488"/>
          </a:xfrm>
        </p:spPr>
        <p:txBody>
          <a:bodyPr>
            <a:normAutofit/>
          </a:bodyPr>
          <a:lstStyle/>
          <a:p>
            <a:r>
              <a:rPr lang="en-US" dirty="0" smtClean="0"/>
              <a:t>(Solderless) Breadboard (Ref. 2)</a:t>
            </a:r>
            <a:endParaRPr lang="en-US" dirty="0"/>
          </a:p>
        </p:txBody>
      </p:sp>
      <p:pic>
        <p:nvPicPr>
          <p:cNvPr id="3074"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322" t="21899" r="9459" b="8398"/>
          <a:stretch/>
        </p:blipFill>
        <p:spPr bwMode="auto">
          <a:xfrm>
            <a:off x="533400" y="1295400"/>
            <a:ext cx="8066315" cy="48332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2859574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a:spLocks noGrp="1"/>
          </p:cNvSpPr>
          <p:nvPr>
            <p:ph type="title"/>
          </p:nvPr>
        </p:nvSpPr>
        <p:spPr>
          <a:xfrm>
            <a:off x="457446" y="609600"/>
            <a:ext cx="8534400" cy="856488"/>
          </a:xfrm>
        </p:spPr>
        <p:txBody>
          <a:bodyPr>
            <a:normAutofit/>
          </a:bodyPr>
          <a:lstStyle/>
          <a:p>
            <a:r>
              <a:rPr lang="en-US" dirty="0" smtClean="0"/>
              <a:t>Breadboard Innards (Ref. 2)</a:t>
            </a:r>
            <a:endParaRPr lang="en-US" dirty="0"/>
          </a:p>
        </p:txBody>
      </p:sp>
      <p:pic>
        <p:nvPicPr>
          <p:cNvPr id="4098" name="Picture 2"/>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8820" t="40973" r="8960" b="3455"/>
          <a:stretch/>
        </p:blipFill>
        <p:spPr bwMode="auto">
          <a:xfrm>
            <a:off x="533400" y="1447800"/>
            <a:ext cx="8066315" cy="385354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76200" y="5486400"/>
            <a:ext cx="8915646" cy="646331"/>
          </a:xfrm>
          <a:prstGeom prst="rect">
            <a:avLst/>
          </a:prstGeom>
          <a:noFill/>
        </p:spPr>
        <p:txBody>
          <a:bodyPr wrap="none" rtlCol="0">
            <a:spAutoFit/>
          </a:bodyPr>
          <a:lstStyle/>
          <a:p>
            <a:r>
              <a:rPr lang="en-US" dirty="0" smtClean="0"/>
              <a:t>Insert 22-gauge solid wire jumpers and component leads into breadboard clips to make</a:t>
            </a:r>
          </a:p>
          <a:p>
            <a:r>
              <a:rPr lang="en-US" dirty="0" smtClean="0"/>
              <a:t>electrical connections without soldering.  Use the edge “rails” for power (5V) and ground.</a:t>
            </a:r>
            <a:endParaRPr lang="en-US" dirty="0"/>
          </a:p>
        </p:txBody>
      </p:sp>
    </p:spTree>
    <p:extLst>
      <p:ext uri="{BB962C8B-B14F-4D97-AF65-F5344CB8AC3E}">
        <p14:creationId xmlns:p14="http://schemas.microsoft.com/office/powerpoint/2010/main" val="1452966861"/>
      </p:ext>
    </p:extLst>
  </p:cSld>
  <p:clrMapOvr>
    <a:masterClrMapping/>
  </p:clrMapOvr>
  <p:timing>
    <p:tnLst>
      <p:par>
        <p:cTn id="1" dur="indefinite" restart="never" nodeType="tmRoot"/>
      </p:par>
    </p:tnLst>
  </p:timing>
</p:sld>
</file>

<file path=ppt/theme/theme1.xml><?xml version="1.0" encoding="utf-8"?>
<a:theme xmlns:a="http://schemas.openxmlformats.org/drawingml/2006/main" name="UMN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DR master v5">
  <a:themeElements>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Office Theme">
  <a:themeElements>
    <a:clrScheme name="UofM Theme 1">
      <a:dk1>
        <a:srgbClr val="A50021"/>
      </a:dk1>
      <a:lt1>
        <a:srgbClr val="FFCC00"/>
      </a:lt1>
      <a:dk2>
        <a:srgbClr val="A50021"/>
      </a:dk2>
      <a:lt2>
        <a:srgbClr val="FFCC00"/>
      </a:lt2>
      <a:accent1>
        <a:srgbClr val="000000"/>
      </a:accent1>
      <a:accent2>
        <a:srgbClr val="FFFFFF"/>
      </a:accent2>
      <a:accent3>
        <a:srgbClr val="A50021"/>
      </a:accent3>
      <a:accent4>
        <a:srgbClr val="FFCC00"/>
      </a:accent4>
      <a:accent5>
        <a:srgbClr val="000000"/>
      </a:accent5>
      <a:accent6>
        <a:srgbClr val="2D2D8A"/>
      </a:accent6>
      <a:hlink>
        <a:srgbClr val="00B0F0"/>
      </a:hlink>
      <a:folHlink>
        <a:srgbClr val="00B0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3_Office Theme">
  <a:themeElements>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5_Office Theme">
  <a:themeElements>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Theme">
      <a:majorFont>
        <a:latin typeface="Arial"/>
        <a:ea typeface="ＭＳ Ｐゴシック"/>
        <a:cs typeface=""/>
      </a:majorFont>
      <a:minorFont>
        <a:latin typeface="Arial"/>
        <a:ea typeface="ＭＳ Ｐゴシック"/>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panose="020B0604020202020204" pitchFamily="34" charset="0"/>
            <a:ea typeface="ＭＳ Ｐゴシック" panose="020B0600070205080204" pitchFamily="34" charset="-128"/>
          </a:defRPr>
        </a:defPPr>
      </a:lstStyle>
    </a:lnDef>
  </a:objectDefaults>
  <a:extraClrSchemeLst>
    <a:extraClrScheme>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Office Them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Office Them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Office Them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Office Them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Office Them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Office Theme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Office Them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Office Them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Office Them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Office Them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Office Them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6.xml><?xml version="1.0" encoding="utf-8"?>
<a:theme xmlns:a="http://schemas.openxmlformats.org/drawingml/2006/main" name="2_Office Theme">
  <a:themeElements>
    <a:clrScheme name="Office Them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UMN Theme</Template>
  <TotalTime>1788</TotalTime>
  <Words>2914</Words>
  <Application>Microsoft Office PowerPoint</Application>
  <PresentationFormat>On-screen Show (4:3)</PresentationFormat>
  <Paragraphs>265</Paragraphs>
  <Slides>36</Slides>
  <Notes>4</Notes>
  <HiddenSlides>0</HiddenSlides>
  <MMClips>0</MMClips>
  <ScaleCrop>false</ScaleCrop>
  <HeadingPairs>
    <vt:vector size="4" baseType="variant">
      <vt:variant>
        <vt:lpstr>Theme</vt:lpstr>
      </vt:variant>
      <vt:variant>
        <vt:i4>6</vt:i4>
      </vt:variant>
      <vt:variant>
        <vt:lpstr>Slide Titles</vt:lpstr>
      </vt:variant>
      <vt:variant>
        <vt:i4>36</vt:i4>
      </vt:variant>
    </vt:vector>
  </HeadingPairs>
  <TitlesOfParts>
    <vt:vector size="42" baseType="lpstr">
      <vt:lpstr>UMN Theme</vt:lpstr>
      <vt:lpstr>CDR master v5</vt:lpstr>
      <vt:lpstr>1_Office Theme</vt:lpstr>
      <vt:lpstr>3_Office Theme</vt:lpstr>
      <vt:lpstr>5_Office Theme</vt:lpstr>
      <vt:lpstr>2_Office Theme</vt:lpstr>
      <vt:lpstr>Introduction to Arduino (programming, wiring, and more!)</vt:lpstr>
      <vt:lpstr>Goals of this lesson</vt:lpstr>
      <vt:lpstr>What is a Microcontroller?</vt:lpstr>
      <vt:lpstr>Arduino Uno</vt:lpstr>
      <vt:lpstr>Arduino Uno – more details (Ref. 2)</vt:lpstr>
      <vt:lpstr>Arduino Mega – Larger, more pins (we won’t be using this today)</vt:lpstr>
      <vt:lpstr>Arduino Mini (smaller)</vt:lpstr>
      <vt:lpstr>(Solderless) Breadboard (Ref. 2)</vt:lpstr>
      <vt:lpstr>Breadboard Innards (Ref. 2)</vt:lpstr>
      <vt:lpstr>Introduction to Software</vt:lpstr>
      <vt:lpstr>Parts of the IDE main screen</vt:lpstr>
      <vt:lpstr>BareMinimum – sketch organization</vt:lpstr>
      <vt:lpstr>Activity 1 – making an on-board and external LED blink</vt:lpstr>
      <vt:lpstr>About Motors</vt:lpstr>
      <vt:lpstr>Activity 2: Using a Servo</vt:lpstr>
      <vt:lpstr>Servo</vt:lpstr>
      <vt:lpstr>To Sweep or Not to Sweep</vt:lpstr>
      <vt:lpstr>Note about Libraries:</vt:lpstr>
      <vt:lpstr>Proto shield &amp; “tiny” breadboard</vt:lpstr>
      <vt:lpstr>A few words on sensors</vt:lpstr>
      <vt:lpstr>About Digital Sensors:</vt:lpstr>
      <vt:lpstr>Activity 3 – Wiring and logging sensor data</vt:lpstr>
      <vt:lpstr>Micro SD Shield and  Data LED Indicator</vt:lpstr>
      <vt:lpstr>Analog Temperature Sensor</vt:lpstr>
      <vt:lpstr>Digital 3-Axis Magnetometer</vt:lpstr>
      <vt:lpstr>Logging the Data</vt:lpstr>
      <vt:lpstr>Datalogging (To SD Card)</vt:lpstr>
      <vt:lpstr>What is always useful…</vt:lpstr>
      <vt:lpstr>Note on writing to the “Serial Monitor”</vt:lpstr>
      <vt:lpstr>Notes</vt:lpstr>
      <vt:lpstr>A “breadboard view” looks fairly realistic</vt:lpstr>
      <vt:lpstr>A circuit diagram (AKA schematic)</vt:lpstr>
      <vt:lpstr>Typical wiring of a powered analog sensor</vt:lpstr>
      <vt:lpstr>Note the utility of having breadboards with “power rails” running down their sides.</vt:lpstr>
      <vt:lpstr>Next Steps </vt:lpstr>
      <vt:lpstr>Additional resources</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Arduino (programming, wiring, and more!)</dc:title>
  <dc:creator>Christopher Gosch</dc:creator>
  <cp:lastModifiedBy>AEM and ME</cp:lastModifiedBy>
  <cp:revision>127</cp:revision>
  <dcterms:created xsi:type="dcterms:W3CDTF">2014-05-22T18:58:44Z</dcterms:created>
  <dcterms:modified xsi:type="dcterms:W3CDTF">2014-10-13T05:26:01Z</dcterms:modified>
</cp:coreProperties>
</file>

<file path=docProps/thumbnail.jpeg>
</file>